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98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78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5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10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6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00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66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2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6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47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47FC-34F8-4A11-A550-A515BA76DB63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59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Instant-Learning  </a:t>
            </a:r>
            <a:r>
              <a:rPr lang="fr-FR" dirty="0" err="1" smtClean="0"/>
              <a:t>Storyboard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 smtClean="0"/>
              <a:t>Projet OPIEVOY Migration didacticiel</a:t>
            </a:r>
          </a:p>
          <a:p>
            <a:pPr algn="l"/>
            <a:endParaRPr lang="fr-FR" sz="1400" dirty="0" smtClean="0"/>
          </a:p>
          <a:p>
            <a:pPr algn="l"/>
            <a:r>
              <a:rPr lang="fr-FR" sz="1400" dirty="0" smtClean="0"/>
              <a:t>Chef de projet IL : P. MORIN</a:t>
            </a:r>
          </a:p>
          <a:p>
            <a:pPr algn="l"/>
            <a:r>
              <a:rPr lang="fr-FR" sz="1400" dirty="0" smtClean="0"/>
              <a:t>Chef de projet client : Brigitte LECHAPELIER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8507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8"/>
            <a:ext cx="2911568" cy="710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vous connecter à l’outil qui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permet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gérer vos horaires de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travail,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8967" y="3141136"/>
            <a:ext cx="2716023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signaler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votr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arrivée,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4839" y="3734306"/>
            <a:ext cx="2716023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signaler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votre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départ.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4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2046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ouvre sur le portail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peut ouvrir sur une info complémentaire sur clic loupe pour envoyer au tutoriel expliquant comment installer une appli dans ses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préférences 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fenêtre « Mes applications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« 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Hra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Space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46804" y="1840044"/>
            <a:ext cx="3456367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avons ouvert notre ordinateur et nous nous sommes connecté au portail OPIEVOY.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68728" y="3781766"/>
            <a:ext cx="2246085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Hra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Space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l’ouvrir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19284" r="7511" b="3756"/>
          <a:stretch/>
        </p:blipFill>
        <p:spPr>
          <a:xfrm>
            <a:off x="35179" y="2165446"/>
            <a:ext cx="2582539" cy="183677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977902" y="2609341"/>
            <a:ext cx="3334288" cy="948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partons du principe que vous avez déjà inscrit cette application dans « Mes applications »  en ayant coché le lien correspondant.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186982" y="4168481"/>
            <a:ext cx="4255859" cy="66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0" y="4209158"/>
            <a:ext cx="1933845" cy="2267266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58419" y="4558088"/>
            <a:ext cx="1980468" cy="3395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677" y="2972664"/>
            <a:ext cx="561975" cy="542925"/>
          </a:xfrm>
          <a:prstGeom prst="rect">
            <a:avLst/>
          </a:prstGeom>
        </p:spPr>
      </p:pic>
      <p:grpSp>
        <p:nvGrpSpPr>
          <p:cNvPr id="37" name="Groupe 36"/>
          <p:cNvGrpSpPr/>
          <p:nvPr/>
        </p:nvGrpSpPr>
        <p:grpSpPr>
          <a:xfrm rot="292373">
            <a:off x="8515292" y="1382096"/>
            <a:ext cx="3674385" cy="2454489"/>
            <a:chOff x="4242573" y="2034671"/>
            <a:chExt cx="3674385" cy="2454489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 rot="21308766">
              <a:off x="4767451" y="2797021"/>
              <a:ext cx="25450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Pour installer une application dans « Mes applications », vous pouvez voir le module «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xxx » en utilisant le menu situé à gauche.</a:t>
              </a:r>
              <a:endParaRPr lang="fr-FR" dirty="0"/>
            </a:p>
          </p:txBody>
        </p:sp>
      </p:grpSp>
      <p:cxnSp>
        <p:nvCxnSpPr>
          <p:cNvPr id="27" name="Connecteur droit 26"/>
          <p:cNvCxnSpPr/>
          <p:nvPr/>
        </p:nvCxnSpPr>
        <p:spPr>
          <a:xfrm flipH="1">
            <a:off x="8717436" y="2495217"/>
            <a:ext cx="274761" cy="465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566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écran accueil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Hra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Space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Notes additionnelles sur clic loupe et sigle danger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arrive dans écran login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pw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saisis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connexion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88544" y="1977691"/>
            <a:ext cx="2499926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arrivons dans la page d’accueil de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Hra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Space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10872" y="4913906"/>
            <a:ext cx="239488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Connexion »  pour entrer dans l’application.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663"/>
            <a:ext cx="2660073" cy="16605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25784" y="2627995"/>
            <a:ext cx="3146938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première action consiste à saisir notre identifiant et notre mot de passe.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2874" y="3140145"/>
            <a:ext cx="3359889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sont les mêmes que ceux qui vous permis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mettre en route votre ordinateur.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2" y="3095708"/>
            <a:ext cx="1106426" cy="863157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 rot="292373">
            <a:off x="8289542" y="564261"/>
            <a:ext cx="3674385" cy="2454489"/>
            <a:chOff x="4242573" y="2034671"/>
            <a:chExt cx="3674385" cy="2454489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 rot="21308766">
              <a:off x="4767451" y="2704688"/>
              <a:ext cx="25450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Une fois votre 1</a:t>
              </a:r>
              <a:r>
                <a:rPr lang="fr-FR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ère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connexion réalisée, la séquence sera enregistrée. Vous n’aurez pas besoin de recommencer à chaque connexion.</a:t>
              </a:r>
              <a:endParaRPr lang="fr-FR" dirty="0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457" y="2868682"/>
            <a:ext cx="561975" cy="5429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558" y="3541934"/>
            <a:ext cx="723900" cy="571500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 rot="292373">
            <a:off x="8827379" y="2992575"/>
            <a:ext cx="3674385" cy="2454489"/>
            <a:chOff x="4242573" y="2034671"/>
            <a:chExt cx="3674385" cy="2454489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 rot="21308766">
              <a:off x="4767451" y="2612355"/>
              <a:ext cx="25450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Lors de votre 1</a:t>
              </a:r>
              <a:r>
                <a:rPr lang="fr-FR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ère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connexion, il est impératif de saisir votre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identifiant en minuscule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 votre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mot de passe exactement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la même manière que pour vous connecter au réseau.</a:t>
              </a:r>
              <a:endParaRPr lang="fr-FR" b="1" dirty="0"/>
            </a:p>
          </p:txBody>
        </p:sp>
      </p:grpSp>
      <p:cxnSp>
        <p:nvCxnSpPr>
          <p:cNvPr id="27" name="Connecteur droit 26"/>
          <p:cNvCxnSpPr/>
          <p:nvPr/>
        </p:nvCxnSpPr>
        <p:spPr>
          <a:xfrm flipH="1">
            <a:off x="8676620" y="2373480"/>
            <a:ext cx="356686" cy="59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34" idx="1"/>
          </p:cNvCxnSpPr>
          <p:nvPr/>
        </p:nvCxnSpPr>
        <p:spPr>
          <a:xfrm>
            <a:off x="8834019" y="4063759"/>
            <a:ext cx="707250" cy="595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0" y="4537374"/>
            <a:ext cx="3128469" cy="2058769"/>
            <a:chOff x="0" y="4537374"/>
            <a:chExt cx="3128469" cy="205876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37374"/>
              <a:ext cx="3128469" cy="2058769"/>
            </a:xfrm>
            <a:prstGeom prst="rect">
              <a:avLst/>
            </a:prstGeom>
          </p:spPr>
        </p:pic>
        <p:sp>
          <p:nvSpPr>
            <p:cNvPr id="24" name="Cadre 23"/>
            <p:cNvSpPr/>
            <p:nvPr/>
          </p:nvSpPr>
          <p:spPr>
            <a:xfrm>
              <a:off x="1678184" y="6113804"/>
              <a:ext cx="534761" cy="291968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815639" y="3917715"/>
            <a:ext cx="3445735" cy="4840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fait, identifiant et mot de passe sont saisis.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2063801" y="5241174"/>
            <a:ext cx="3178050" cy="991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47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9617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d’accueil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fenêtre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90329" y="1990371"/>
            <a:ext cx="2687593" cy="5110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voici dans la page d’accueil.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50871" y="4138953"/>
            <a:ext cx="223790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Sélectionnez «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Badgeage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cliquant dessus.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735"/>
            <a:ext cx="2671545" cy="20122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82627" y="2467656"/>
            <a:ext cx="3490808" cy="632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qui nous intéresse ici est le thème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Ma gestion des temps &amp; activités »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639614" y="2410348"/>
            <a:ext cx="3541986" cy="57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" y="4424745"/>
            <a:ext cx="1399778" cy="1097554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V="1">
            <a:off x="354879" y="2984938"/>
            <a:ext cx="5268155" cy="540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dre 23"/>
          <p:cNvSpPr/>
          <p:nvPr/>
        </p:nvSpPr>
        <p:spPr>
          <a:xfrm>
            <a:off x="0" y="3429106"/>
            <a:ext cx="557048" cy="47023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2627" y="3407283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maintenant comment pointer lors d’une arrivée.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dre 28"/>
          <p:cNvSpPr/>
          <p:nvPr/>
        </p:nvSpPr>
        <p:spPr>
          <a:xfrm>
            <a:off x="687018" y="4722215"/>
            <a:ext cx="1530866" cy="19211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2102069" y="4529960"/>
            <a:ext cx="3173788" cy="291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7254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d’arrivée, arrivée non cochée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écran Arrivée cochée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61408" y="1961767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L’écran d’arrivée vient de s’ouvrir.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4498" y="3432594"/>
            <a:ext cx="2602162" cy="668013"/>
          </a:xfrm>
          <a:prstGeom prst="wedgeRectCallout">
            <a:avLst>
              <a:gd name="adj1" fmla="val -43726"/>
              <a:gd name="adj2" fmla="val 7228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enregistrer votre heure d’arrivée, cliquez sur le bouton radio, « j’arrive »…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8996" y="2239382"/>
            <a:ext cx="3426589" cy="2108670"/>
            <a:chOff x="78996" y="2281422"/>
            <a:chExt cx="3426589" cy="210867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6" y="2281422"/>
              <a:ext cx="3426589" cy="210867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52"/>
            <a:stretch/>
          </p:blipFill>
          <p:spPr>
            <a:xfrm>
              <a:off x="152566" y="2799439"/>
              <a:ext cx="3260159" cy="135214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5340010" y="2433939"/>
            <a:ext cx="2716023" cy="646919"/>
          </a:xfrm>
          <a:prstGeom prst="wedgeRectCallout">
            <a:avLst>
              <a:gd name="adj1" fmla="val -62329"/>
              <a:gd name="adj2" fmla="val 7564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la partie encadrée en noir la date et l’heure s’affichent.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 flipV="1">
            <a:off x="1927640" y="3693222"/>
            <a:ext cx="3916112" cy="227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16" y="3504034"/>
            <a:ext cx="425952" cy="33229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306097" y="4233442"/>
            <a:ext cx="2602162" cy="434906"/>
          </a:xfrm>
          <a:prstGeom prst="wedgeRectCallout">
            <a:avLst>
              <a:gd name="adj1" fmla="val -43726"/>
              <a:gd name="adj2" fmla="val 7228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le bouton « soumettre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21304" y="4668348"/>
            <a:ext cx="3371972" cy="2075059"/>
            <a:chOff x="121304" y="4668348"/>
            <a:chExt cx="3371972" cy="2075059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4" y="4668348"/>
              <a:ext cx="3371972" cy="2075059"/>
            </a:xfrm>
            <a:prstGeom prst="rect">
              <a:avLst/>
            </a:prstGeom>
          </p:spPr>
        </p:pic>
        <p:sp>
          <p:nvSpPr>
            <p:cNvPr id="29" name="Cadre 28"/>
            <p:cNvSpPr/>
            <p:nvPr/>
          </p:nvSpPr>
          <p:spPr>
            <a:xfrm>
              <a:off x="2580571" y="6420292"/>
              <a:ext cx="541186" cy="240282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Connecteur droit 17"/>
          <p:cNvCxnSpPr/>
          <p:nvPr/>
        </p:nvCxnSpPr>
        <p:spPr>
          <a:xfrm flipV="1">
            <a:off x="2948499" y="4532723"/>
            <a:ext cx="3473566" cy="2011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9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08746"/>
              </p:ext>
            </p:extLst>
          </p:nvPr>
        </p:nvGraphicFramePr>
        <p:xfrm>
          <a:off x="2660073" y="1620982"/>
          <a:ext cx="913591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du message de confirmation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avec « transition rotation » vers page suivante où l’on va dérouler la séquence rapidement en film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71220" y="1970871"/>
            <a:ext cx="2698318" cy="780781"/>
          </a:xfrm>
          <a:prstGeom prst="wedgeRectCallout">
            <a:avLst>
              <a:gd name="adj1" fmla="val -50826"/>
              <a:gd name="adj2" fmla="val 7326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 y est, votre arrivée a bien été prise en compte.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message vous le confirme.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" y="2223547"/>
            <a:ext cx="4988792" cy="1955362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810044" y="2623865"/>
            <a:ext cx="2521735" cy="43077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2825" y="3900702"/>
            <a:ext cx="306497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maintenant comment  faire lors de votre départ, le midi ou le soir.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9728" y="4755748"/>
            <a:ext cx="2875790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première chose est de vous connecter à nouveau. Voyons cela.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1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6212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revient sur l’écran de saisie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48655" y="1826096"/>
            <a:ext cx="2336658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voici à nouveau dans notre écran de saisie…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78877" y="3234995"/>
            <a:ext cx="2441031" cy="517568"/>
          </a:xfrm>
          <a:prstGeom prst="wedgeRectCallout">
            <a:avLst>
              <a:gd name="adj1" fmla="val -39297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 ! Cliquez sur le bouton radio « départ »…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5179" y="2165447"/>
            <a:ext cx="3394775" cy="2893156"/>
            <a:chOff x="35179" y="2165447"/>
            <a:chExt cx="3394775" cy="2893156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4" t="19284" r="7511" b="3756"/>
            <a:stretch/>
          </p:blipFill>
          <p:spPr>
            <a:xfrm>
              <a:off x="35179" y="2165447"/>
              <a:ext cx="1470031" cy="104553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19" y="2556544"/>
              <a:ext cx="1593054" cy="994471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>
              <a:off x="631387" y="2825360"/>
              <a:ext cx="1653224" cy="1132252"/>
              <a:chOff x="0" y="4537374"/>
              <a:chExt cx="3128469" cy="2058769"/>
            </a:xfrm>
          </p:grpSpPr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37374"/>
                <a:ext cx="3128469" cy="2058769"/>
              </a:xfrm>
              <a:prstGeom prst="rect">
                <a:avLst/>
              </a:prstGeom>
            </p:spPr>
          </p:pic>
          <p:sp>
            <p:nvSpPr>
              <p:cNvPr id="22" name="Cadre 21"/>
              <p:cNvSpPr/>
              <p:nvPr/>
            </p:nvSpPr>
            <p:spPr>
              <a:xfrm>
                <a:off x="1678184" y="6113804"/>
                <a:ext cx="534761" cy="291968"/>
              </a:xfrm>
              <a:prstGeom prst="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292" y="3114771"/>
              <a:ext cx="1585118" cy="1193941"/>
            </a:xfrm>
            <a:prstGeom prst="rect">
              <a:avLst/>
            </a:prstGeom>
          </p:spPr>
        </p:pic>
        <p:grpSp>
          <p:nvGrpSpPr>
            <p:cNvPr id="26" name="Groupe 25"/>
            <p:cNvGrpSpPr/>
            <p:nvPr/>
          </p:nvGrpSpPr>
          <p:grpSpPr>
            <a:xfrm>
              <a:off x="1298840" y="3405218"/>
              <a:ext cx="2131114" cy="1653385"/>
              <a:chOff x="78996" y="2281422"/>
              <a:chExt cx="3426589" cy="2108670"/>
            </a:xfrm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96" y="2281422"/>
                <a:ext cx="3426589" cy="2108670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52"/>
              <a:stretch/>
            </p:blipFill>
            <p:spPr>
              <a:xfrm>
                <a:off x="152566" y="2799439"/>
                <a:ext cx="3260159" cy="1352148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2528943" y="4542549"/>
              <a:ext cx="83886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5218232" y="2320720"/>
            <a:ext cx="3562322" cy="7596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vous allez répéter la même opération mais au lieu de cocher le bouton radio « arrivée », vous allez cocher « départ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dre 23"/>
          <p:cNvSpPr/>
          <p:nvPr/>
        </p:nvSpPr>
        <p:spPr>
          <a:xfrm>
            <a:off x="2336699" y="4565322"/>
            <a:ext cx="446809" cy="21718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2660074" y="3452372"/>
            <a:ext cx="3288814" cy="1215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664144" y="3750148"/>
            <a:ext cx="2335164" cy="413073"/>
          </a:xfrm>
          <a:prstGeom prst="wedgeRectCallout">
            <a:avLst>
              <a:gd name="adj1" fmla="val -43726"/>
              <a:gd name="adj2" fmla="val 7228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sur, « soumettre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dre 28"/>
          <p:cNvSpPr/>
          <p:nvPr/>
        </p:nvSpPr>
        <p:spPr>
          <a:xfrm>
            <a:off x="2843569" y="4772961"/>
            <a:ext cx="524241" cy="22366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3136744" y="3918819"/>
            <a:ext cx="3591544" cy="1012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" y="5172816"/>
            <a:ext cx="3551888" cy="139216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338619" y="4636361"/>
            <a:ext cx="3324465" cy="717589"/>
          </a:xfrm>
          <a:prstGeom prst="wedgeRectCallout">
            <a:avLst>
              <a:gd name="adj1" fmla="val -53080"/>
              <a:gd name="adj2" fmla="val 712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Bravo ! Vous venez d’enregistrer votre heure de départ comme vous l’indique ce message de confirmation.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18232" y="5455810"/>
            <a:ext cx="3456367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ceci termine ce tutoriel sur la gestion de vos arrivées et départs.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3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36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799</Words>
  <Application>Microsoft Office PowerPoint</Application>
  <PresentationFormat>Grand écran</PresentationFormat>
  <Paragraphs>305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Thème Office</vt:lpstr>
      <vt:lpstr>Instant-Learning  Storyboard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19</cp:revision>
  <dcterms:created xsi:type="dcterms:W3CDTF">2015-12-07T10:33:25Z</dcterms:created>
  <dcterms:modified xsi:type="dcterms:W3CDTF">2015-12-07T16:30:15Z</dcterms:modified>
</cp:coreProperties>
</file>