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12192000" cy="6858000"/>
  <p:notesSz cx="6864350" cy="99949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6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481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481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>
              <a:defRPr sz="1300"/>
            </a:lvl1pPr>
          </a:lstStyle>
          <a:p>
            <a:fld id="{8D1A9736-8485-4ED4-823B-416B589B746D}" type="datetimeFigureOut">
              <a:rPr lang="fr-FR" smtClean="0"/>
              <a:t>21/12/2015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2" tIns="48166" rIns="96332" bIns="4816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810046"/>
            <a:ext cx="5491480" cy="3935492"/>
          </a:xfrm>
          <a:prstGeom prst="rect">
            <a:avLst/>
          </a:prstGeom>
        </p:spPr>
        <p:txBody>
          <a:bodyPr vert="horz" lIns="96332" tIns="48166" rIns="96332" bIns="4816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3421"/>
            <a:ext cx="2974552" cy="501480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3421"/>
            <a:ext cx="2974552" cy="501480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>
              <a:defRPr sz="1300"/>
            </a:lvl1pPr>
          </a:lstStyle>
          <a:p>
            <a:fld id="{8039941A-B525-4D67-A9CB-CE17A5965B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94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25CA4-3809-4C57-B0CA-2368ED5F4D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82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1E4B-7FC1-4B97-94F9-135AE64FC5D0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98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DB78-D616-4E58-ACAB-43848EF8AE3E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78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8136-0438-4025-9194-3CB1939597C1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56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1D44-CA52-4E71-94DB-0109815F919F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10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D530-4F71-4B12-9024-5622C56CECE3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86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09A4-C137-4836-AE93-EA008DADA004}" type="datetime1">
              <a:rPr lang="fr-FR" smtClean="0"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00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1E27-85A5-4699-BE4C-9BD4B69D41AB}" type="datetime1">
              <a:rPr lang="fr-FR" smtClean="0"/>
              <a:t>21/12/2015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66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3647-313A-4A83-8B8C-336B86BF9770}" type="datetime1">
              <a:rPr lang="fr-FR" smtClean="0"/>
              <a:t>21/12/2015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72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AA7B-2795-43BA-824F-B191A15D49E5}" type="datetime1">
              <a:rPr lang="fr-FR" smtClean="0"/>
              <a:t>21/12/2015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68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4-4FEC-4D58-A46F-828DE80F0FE3}" type="datetime1">
              <a:rPr lang="fr-FR" smtClean="0"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47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9162-382A-4F38-83D5-E6B4F54B3092}" type="datetime1">
              <a:rPr lang="fr-FR" smtClean="0"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B5DE6-3F45-41E8-A3F3-48E659708C45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E7CB9-5F5D-4D56-A6E2-D858C386F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59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481949"/>
            <a:ext cx="9144000" cy="1182260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Projet OPIEVOY Migration didacticiel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Storyboard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v2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132083"/>
            <a:ext cx="9144000" cy="1839310"/>
          </a:xfrm>
        </p:spPr>
        <p:txBody>
          <a:bodyPr/>
          <a:lstStyle/>
          <a:p>
            <a:pPr algn="l"/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: </a:t>
            </a:r>
            <a:r>
              <a:rPr lang="fr-FR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Arrivées /  Départs </a:t>
            </a: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temps estimé total : 2’ 00 </a:t>
            </a:r>
          </a:p>
          <a:p>
            <a:pPr algn="l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Chef de projet IL : P. MORIN</a:t>
            </a:r>
          </a:p>
          <a:p>
            <a:pPr algn="l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Chef de projet client : Brigitte LECHAPELIER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8" y="742990"/>
            <a:ext cx="1694285" cy="2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Gestion des arrivées/départs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488849"/>
              </p:ext>
            </p:extLst>
          </p:nvPr>
        </p:nvGraphicFramePr>
        <p:xfrm>
          <a:off x="2660073" y="1620982"/>
          <a:ext cx="9135917" cy="4735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735368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2’ 00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2" y="196257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Bienvenue dans cette nouvelle leçon qui a pour objectif de :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8446" y="2486628"/>
            <a:ext cx="2911568" cy="7105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vous connecter à l’outil qui permet de gérer vos horaires de travail,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48967" y="3141136"/>
            <a:ext cx="2716023" cy="6469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signaler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votre arrivée,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64839" y="3734306"/>
            <a:ext cx="2716023" cy="6469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signaler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votre départ.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44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Gestion des arrivées/départs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15273"/>
              </p:ext>
            </p:extLst>
          </p:nvPr>
        </p:nvGraphicFramePr>
        <p:xfrm>
          <a:off x="2660073" y="1620982"/>
          <a:ext cx="9135917" cy="48123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12313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ouvre sur le portail OPIEVOY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peut ouvrir sur une info complémentaire sur clic loupe pour envoyer au tutoriel expliquant comment installer une appli dans ses préférences 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fenêtre « Mes applications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« 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Hra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Space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4846804" y="1840044"/>
            <a:ext cx="3456367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avons ouvert notre ordinateur et nous nous sommes connecté au portail OPIEVOY.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68728" y="3781766"/>
            <a:ext cx="2246085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« 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Hra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Space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»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fr-FR" sz="1200" dirty="0" smtClean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l’ouvrir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4977902" y="2609341"/>
            <a:ext cx="3334288" cy="9489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partons du principe que vous avez déjà inscrit cette application dans « Mes applications »  en ayant coché le lien correspondant.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1807779" y="4168481"/>
            <a:ext cx="4635062" cy="550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" y="4166029"/>
            <a:ext cx="1933845" cy="2267266"/>
          </a:xfrm>
          <a:prstGeom prst="rect">
            <a:avLst/>
          </a:prstGeom>
        </p:spPr>
      </p:pic>
      <p:sp>
        <p:nvSpPr>
          <p:cNvPr id="29" name="Cadre 28"/>
          <p:cNvSpPr/>
          <p:nvPr/>
        </p:nvSpPr>
        <p:spPr>
          <a:xfrm>
            <a:off x="58419" y="4516048"/>
            <a:ext cx="1893918" cy="3395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677" y="2972664"/>
            <a:ext cx="561975" cy="542925"/>
          </a:xfrm>
          <a:prstGeom prst="rect">
            <a:avLst/>
          </a:prstGeom>
        </p:spPr>
      </p:pic>
      <p:grpSp>
        <p:nvGrpSpPr>
          <p:cNvPr id="37" name="Groupe 36"/>
          <p:cNvGrpSpPr/>
          <p:nvPr/>
        </p:nvGrpSpPr>
        <p:grpSpPr>
          <a:xfrm rot="292373">
            <a:off x="8632250" y="1382096"/>
            <a:ext cx="3674385" cy="2454489"/>
            <a:chOff x="4242573" y="2034671"/>
            <a:chExt cx="3674385" cy="2454489"/>
          </a:xfrm>
        </p:grpSpPr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573" y="2034671"/>
              <a:ext cx="3674385" cy="2454489"/>
            </a:xfrm>
            <a:prstGeom prst="rect">
              <a:avLst/>
            </a:prstGeom>
          </p:spPr>
        </p:pic>
        <p:sp>
          <p:nvSpPr>
            <p:cNvPr id="36" name="ZoneTexte 35"/>
            <p:cNvSpPr txBox="1"/>
            <p:nvPr/>
          </p:nvSpPr>
          <p:spPr>
            <a:xfrm rot="21308766">
              <a:off x="4767451" y="2797021"/>
              <a:ext cx="25450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Pour installer une application dans « Mes applications », vous pouvez voir le module «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xxx » en utilisant le menu situé à gauche.</a:t>
              </a:r>
              <a:endParaRPr lang="fr-FR" dirty="0"/>
            </a:p>
          </p:txBody>
        </p:sp>
      </p:grpSp>
      <p:cxnSp>
        <p:nvCxnSpPr>
          <p:cNvPr id="27" name="Connecteur droit 26"/>
          <p:cNvCxnSpPr/>
          <p:nvPr/>
        </p:nvCxnSpPr>
        <p:spPr>
          <a:xfrm flipH="1">
            <a:off x="8717436" y="2495217"/>
            <a:ext cx="274761" cy="465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" y="1703661"/>
            <a:ext cx="2572376" cy="18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2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Gestion des arrivées/départs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538388"/>
              </p:ext>
            </p:extLst>
          </p:nvPr>
        </p:nvGraphicFramePr>
        <p:xfrm>
          <a:off x="2660073" y="1620982"/>
          <a:ext cx="9135917" cy="4735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735368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écran accueil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Hra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Space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Note additionnelle sur clic ou roll over, sigle danger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 même écran avec id et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pw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663"/>
            <a:ext cx="2660073" cy="166056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815639" y="2115108"/>
            <a:ext cx="3146938" cy="7075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Notre identifiant et notre mot de passe ont été enregistrés par le système lors de notre première connexion.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66597" y="3030116"/>
            <a:ext cx="2845022" cy="6188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cliquant sur le lien « 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HRaSpace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», vous allez arriver directement dans la page d’accueil…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215" y="2140727"/>
            <a:ext cx="723900" cy="571500"/>
          </a:xfrm>
          <a:prstGeom prst="rect">
            <a:avLst/>
          </a:prstGeom>
        </p:spPr>
      </p:pic>
      <p:grpSp>
        <p:nvGrpSpPr>
          <p:cNvPr id="33" name="Groupe 32"/>
          <p:cNvGrpSpPr/>
          <p:nvPr/>
        </p:nvGrpSpPr>
        <p:grpSpPr>
          <a:xfrm rot="292373">
            <a:off x="8420006" y="1944700"/>
            <a:ext cx="3674385" cy="2454489"/>
            <a:chOff x="4242573" y="2034671"/>
            <a:chExt cx="3674385" cy="2454489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573" y="2034671"/>
              <a:ext cx="3674385" cy="2454489"/>
            </a:xfrm>
            <a:prstGeom prst="rect">
              <a:avLst/>
            </a:prstGeom>
          </p:spPr>
        </p:pic>
        <p:sp>
          <p:nvSpPr>
            <p:cNvPr id="35" name="ZoneTexte 34"/>
            <p:cNvSpPr txBox="1"/>
            <p:nvPr/>
          </p:nvSpPr>
          <p:spPr>
            <a:xfrm rot="21308766">
              <a:off x="4767451" y="2612355"/>
              <a:ext cx="25450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Lors de votre 1</a:t>
              </a:r>
              <a:r>
                <a:rPr lang="fr-FR" sz="1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ère</a:t>
              </a:r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connexion, il est impératif de saisir votre 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identifiant en minuscule </a:t>
              </a:r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et votre 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mot de passe exactement </a:t>
              </a:r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 la même manière que pour vous connecter au réseau.</a:t>
              </a:r>
              <a:endParaRPr lang="fr-FR" b="1" dirty="0"/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" y="3263812"/>
            <a:ext cx="2660073" cy="1750529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081412" y="3622382"/>
            <a:ext cx="3038362" cy="4840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…sans même avoir besoin de cliquer sur le bouton de « connexion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47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Gestion des arrivées/départs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945810"/>
              </p:ext>
            </p:extLst>
          </p:nvPr>
        </p:nvGraphicFramePr>
        <p:xfrm>
          <a:off x="2660073" y="1620982"/>
          <a:ext cx="9135917" cy="4735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735368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l’écran d’accueil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fenêtre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090329" y="1990371"/>
            <a:ext cx="2687593" cy="5110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voici dans la page d’accueil.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50871" y="4138953"/>
            <a:ext cx="2237902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Sélectionnez « 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Badgeage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»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cliquant dessus.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482627" y="2467656"/>
            <a:ext cx="3490808" cy="6324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 qui nous intéresse ici est le thème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 Ma gestion des temps &amp; activités »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2627" y="3407283"/>
            <a:ext cx="2726666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Voyons maintenant comment pointer lors d’une arrivée.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5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10" y="4220902"/>
            <a:ext cx="1666735" cy="123814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" y="1898894"/>
            <a:ext cx="2583854" cy="192933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7313" y="3029875"/>
            <a:ext cx="551266" cy="377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639614" y="2410348"/>
            <a:ext cx="3541986" cy="574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396010" y="2984938"/>
            <a:ext cx="5227024" cy="297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71533" y="4579396"/>
            <a:ext cx="889707" cy="1938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>
            <a:stCxn id="30" idx="3"/>
          </p:cNvCxnSpPr>
          <p:nvPr/>
        </p:nvCxnSpPr>
        <p:spPr>
          <a:xfrm flipV="1">
            <a:off x="1261240" y="4529961"/>
            <a:ext cx="4014617" cy="146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30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Gestion des arrivées/départs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948939"/>
              </p:ext>
            </p:extLst>
          </p:nvPr>
        </p:nvGraphicFramePr>
        <p:xfrm>
          <a:off x="2660073" y="1620982"/>
          <a:ext cx="9135917" cy="4799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799310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l’écran d’arrivée, arrivée non cochée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 écran Arrivée cochée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4961408" y="1961767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L’écran d’arrivée vient de s’ouvrir.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54498" y="3432594"/>
            <a:ext cx="2602162" cy="668013"/>
          </a:xfrm>
          <a:prstGeom prst="wedgeRectCallout">
            <a:avLst>
              <a:gd name="adj1" fmla="val -43726"/>
              <a:gd name="adj2" fmla="val 7228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enregistrer votre heure d’arrivée, cliquez sur le bouton radio, « j’arrive »…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52337" y="5378026"/>
            <a:ext cx="1169419" cy="50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78996" y="2239382"/>
            <a:ext cx="3426589" cy="2108670"/>
            <a:chOff x="78996" y="2281422"/>
            <a:chExt cx="3426589" cy="210867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6" y="2281422"/>
              <a:ext cx="3426589" cy="210867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52"/>
            <a:stretch/>
          </p:blipFill>
          <p:spPr>
            <a:xfrm>
              <a:off x="152566" y="2799439"/>
              <a:ext cx="3260159" cy="1352148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5340010" y="2433939"/>
            <a:ext cx="2716023" cy="646919"/>
          </a:xfrm>
          <a:prstGeom prst="wedgeRectCallout">
            <a:avLst>
              <a:gd name="adj1" fmla="val -62329"/>
              <a:gd name="adj2" fmla="val 7564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Dans la partie encadrée en noir la date et l’heure s’affichent.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 flipV="1">
            <a:off x="1927640" y="3693222"/>
            <a:ext cx="3916112" cy="227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16" y="3504034"/>
            <a:ext cx="425952" cy="33229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306097" y="4233442"/>
            <a:ext cx="2602162" cy="434906"/>
          </a:xfrm>
          <a:prstGeom prst="wedgeRectCallout">
            <a:avLst>
              <a:gd name="adj1" fmla="val -43726"/>
              <a:gd name="adj2" fmla="val 7228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…puis sur le bouton « soumettre »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21304" y="4668348"/>
            <a:ext cx="3371972" cy="2075059"/>
            <a:chOff x="121304" y="4668348"/>
            <a:chExt cx="3371972" cy="2075059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4" y="4668348"/>
              <a:ext cx="3371972" cy="2075059"/>
            </a:xfrm>
            <a:prstGeom prst="rect">
              <a:avLst/>
            </a:prstGeom>
          </p:spPr>
        </p:pic>
        <p:sp>
          <p:nvSpPr>
            <p:cNvPr id="29" name="Cadre 28"/>
            <p:cNvSpPr/>
            <p:nvPr/>
          </p:nvSpPr>
          <p:spPr>
            <a:xfrm>
              <a:off x="2580571" y="6420292"/>
              <a:ext cx="541186" cy="240282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cxnSp>
        <p:nvCxnSpPr>
          <p:cNvPr id="18" name="Connecteur droit 17"/>
          <p:cNvCxnSpPr/>
          <p:nvPr/>
        </p:nvCxnSpPr>
        <p:spPr>
          <a:xfrm flipV="1">
            <a:off x="2948499" y="4532723"/>
            <a:ext cx="3473566" cy="2011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69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Gestion des arrivées/départs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12057"/>
              </p:ext>
            </p:extLst>
          </p:nvPr>
        </p:nvGraphicFramePr>
        <p:xfrm>
          <a:off x="2660073" y="1620982"/>
          <a:ext cx="9135917" cy="4735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735368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Écran du message de confirmation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avec « transition rotation » vers page suivante où l’on va dérouler la séquence rapidement en film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181808" y="1946765"/>
            <a:ext cx="2698318" cy="780781"/>
          </a:xfrm>
          <a:prstGeom prst="wedgeRectCallout">
            <a:avLst>
              <a:gd name="adj1" fmla="val -50826"/>
              <a:gd name="adj2" fmla="val 7326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otre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arrivée a bien été prise en compte.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 message vous le confirme.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" y="2223547"/>
            <a:ext cx="4988792" cy="1955362"/>
          </a:xfrm>
          <a:prstGeom prst="rect">
            <a:avLst/>
          </a:prstGeom>
        </p:spPr>
      </p:pic>
      <p:sp>
        <p:nvSpPr>
          <p:cNvPr id="29" name="Cadre 28"/>
          <p:cNvSpPr/>
          <p:nvPr/>
        </p:nvSpPr>
        <p:spPr>
          <a:xfrm>
            <a:off x="810044" y="2623865"/>
            <a:ext cx="2521735" cy="430772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52825" y="3900702"/>
            <a:ext cx="3064976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Voyons maintenant comment  faire lors de votre départ, le midi ou le soir.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69728" y="4755748"/>
            <a:ext cx="2875790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première chose est de vous connecter à nouveau. Voyons cela.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01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Gestion des arrivées/départs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512527"/>
              </p:ext>
            </p:extLst>
          </p:nvPr>
        </p:nvGraphicFramePr>
        <p:xfrm>
          <a:off x="2660073" y="1620982"/>
          <a:ext cx="9135917" cy="4759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759889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10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revient sur l’écran de saisie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« départ »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« soumettre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11 : écran de confirmation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« déconnexion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4848655" y="1826096"/>
            <a:ext cx="2336658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voici à nouveau dans notre écran de saisie…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78877" y="3234995"/>
            <a:ext cx="2441031" cy="517568"/>
          </a:xfrm>
          <a:prstGeom prst="wedgeRectCallout">
            <a:avLst>
              <a:gd name="adj1" fmla="val -39297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à vous ! Cliquez sur le bouton radio « départ »…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52337" y="5378026"/>
            <a:ext cx="1169419" cy="50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08749" y="1692193"/>
            <a:ext cx="3398506" cy="2463249"/>
            <a:chOff x="35179" y="2165447"/>
            <a:chExt cx="3337022" cy="2893155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34" t="19284" r="7511" b="3756"/>
            <a:stretch/>
          </p:blipFill>
          <p:spPr>
            <a:xfrm>
              <a:off x="35179" y="2165447"/>
              <a:ext cx="1470031" cy="1045530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19" y="2556544"/>
              <a:ext cx="1593054" cy="994471"/>
            </a:xfrm>
            <a:prstGeom prst="rect">
              <a:avLst/>
            </a:prstGeom>
          </p:spPr>
        </p:pic>
        <p:grpSp>
          <p:nvGrpSpPr>
            <p:cNvPr id="20" name="Groupe 19"/>
            <p:cNvGrpSpPr/>
            <p:nvPr/>
          </p:nvGrpSpPr>
          <p:grpSpPr>
            <a:xfrm>
              <a:off x="631387" y="2825360"/>
              <a:ext cx="1653224" cy="1132252"/>
              <a:chOff x="0" y="4537374"/>
              <a:chExt cx="3128469" cy="2058769"/>
            </a:xfrm>
          </p:grpSpPr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37374"/>
                <a:ext cx="3128469" cy="2058769"/>
              </a:xfrm>
              <a:prstGeom prst="rect">
                <a:avLst/>
              </a:prstGeom>
            </p:spPr>
          </p:pic>
          <p:sp>
            <p:nvSpPr>
              <p:cNvPr id="22" name="Cadre 21"/>
              <p:cNvSpPr/>
              <p:nvPr/>
            </p:nvSpPr>
            <p:spPr>
              <a:xfrm>
                <a:off x="1678184" y="6113804"/>
                <a:ext cx="534761" cy="291968"/>
              </a:xfrm>
              <a:prstGeom prst="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292" y="3114771"/>
              <a:ext cx="1585118" cy="1193941"/>
            </a:xfrm>
            <a:prstGeom prst="rect">
              <a:avLst/>
            </a:prstGeom>
          </p:spPr>
        </p:pic>
        <p:grpSp>
          <p:nvGrpSpPr>
            <p:cNvPr id="26" name="Groupe 25"/>
            <p:cNvGrpSpPr/>
            <p:nvPr/>
          </p:nvGrpSpPr>
          <p:grpSpPr>
            <a:xfrm>
              <a:off x="1298840" y="3505340"/>
              <a:ext cx="2073361" cy="1553262"/>
              <a:chOff x="78996" y="2409115"/>
              <a:chExt cx="3333729" cy="1980977"/>
            </a:xfrm>
          </p:grpSpPr>
          <p:pic>
            <p:nvPicPr>
              <p:cNvPr id="30" name="Image 2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996" y="2409115"/>
                <a:ext cx="3219087" cy="1980977"/>
              </a:xfrm>
              <a:prstGeom prst="rect">
                <a:avLst/>
              </a:prstGeom>
            </p:spPr>
          </p:pic>
          <p:pic>
            <p:nvPicPr>
              <p:cNvPr id="31" name="Image 3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252"/>
              <a:stretch/>
            </p:blipFill>
            <p:spPr>
              <a:xfrm>
                <a:off x="152566" y="2799439"/>
                <a:ext cx="3260159" cy="1352148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2528943" y="4542549"/>
              <a:ext cx="838867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5218232" y="2320720"/>
            <a:ext cx="3562322" cy="7596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…et vous allez répéter la même opération mais au lieu de cocher le bouton radio « arrivée », vous allez cocher « départ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dre 23"/>
          <p:cNvSpPr/>
          <p:nvPr/>
        </p:nvSpPr>
        <p:spPr>
          <a:xfrm>
            <a:off x="2411290" y="3661311"/>
            <a:ext cx="446809" cy="21718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2658619" y="3452372"/>
            <a:ext cx="3290269" cy="42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664144" y="3750148"/>
            <a:ext cx="2335164" cy="413073"/>
          </a:xfrm>
          <a:prstGeom prst="wedgeRectCallout">
            <a:avLst>
              <a:gd name="adj1" fmla="val -43726"/>
              <a:gd name="adj2" fmla="val 7228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…puis sur, « soumettre »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dre 28"/>
          <p:cNvSpPr/>
          <p:nvPr/>
        </p:nvSpPr>
        <p:spPr>
          <a:xfrm>
            <a:off x="2755991" y="3900251"/>
            <a:ext cx="524241" cy="22366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3043948" y="3918820"/>
            <a:ext cx="3684340" cy="229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286655" y="4209547"/>
            <a:ext cx="3324465" cy="717589"/>
          </a:xfrm>
          <a:prstGeom prst="wedgeRectCallout">
            <a:avLst>
              <a:gd name="adj1" fmla="val -53080"/>
              <a:gd name="adj2" fmla="val 7128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Bravo ! Vous venez d’enregistrer votre heure de départ comme vous l’indique ce message de confirmation.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16708" y="5815457"/>
            <a:ext cx="3456367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Et ceci termine ce tutoriel sur la gestion de vos arrivées et départs.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8</a:t>
            </a:fld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5327402" y="5025390"/>
            <a:ext cx="3343979" cy="561908"/>
          </a:xfrm>
          <a:prstGeom prst="wedgeRectCallout">
            <a:avLst>
              <a:gd name="adj1" fmla="val -39297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ne vous reste plus qu’à sortir de l’application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HRaSpace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en cliquant sur le bouton de « déconnexion 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78996" y="4731707"/>
            <a:ext cx="2676996" cy="1749775"/>
            <a:chOff x="1014240" y="106715"/>
            <a:chExt cx="9907383" cy="6096851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240" y="106715"/>
              <a:ext cx="9907383" cy="6096851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587" y="1326998"/>
              <a:ext cx="8779031" cy="4477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643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Gestion des arrivées/départs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328215"/>
              </p:ext>
            </p:extLst>
          </p:nvPr>
        </p:nvGraphicFramePr>
        <p:xfrm>
          <a:off x="2660073" y="1620982"/>
          <a:ext cx="9135917" cy="4735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735368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12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7CB9-5F5D-4D56-A6E2-D858C386FE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0236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798</Words>
  <Application>Microsoft Office PowerPoint</Application>
  <PresentationFormat>Grand écran</PresentationFormat>
  <Paragraphs>293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Thème Office</vt:lpstr>
      <vt:lpstr>Projet OPIEVOY Migration didacticiel Storyboard v2</vt:lpstr>
      <vt:lpstr>Module : Hra Space – Gestion des arrivées/départs</vt:lpstr>
      <vt:lpstr>Module : Hra Space – Gestion des arrivées/départs</vt:lpstr>
      <vt:lpstr>Module : Hra Space – Gestion des arrivées/départs</vt:lpstr>
      <vt:lpstr>Module : Hra Space – Gestion des arrivées/départs</vt:lpstr>
      <vt:lpstr>Module : Hra Space – Gestion des arrivées/départs</vt:lpstr>
      <vt:lpstr>Module : Hra Space – Gestion des arrivées/départs</vt:lpstr>
      <vt:lpstr>Module : Hra Space – Gestion des arrivées/départs</vt:lpstr>
      <vt:lpstr>Module : Hra Space – Gestion des arrivées/départs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Formation4</dc:creator>
  <cp:lastModifiedBy>Formation4</cp:lastModifiedBy>
  <cp:revision>33</cp:revision>
  <cp:lastPrinted>2015-12-15T08:50:13Z</cp:lastPrinted>
  <dcterms:created xsi:type="dcterms:W3CDTF">2015-12-07T10:33:25Z</dcterms:created>
  <dcterms:modified xsi:type="dcterms:W3CDTF">2015-12-21T13:59:41Z</dcterms:modified>
</cp:coreProperties>
</file>