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7" r:id="rId7"/>
    <p:sldId id="268" r:id="rId8"/>
    <p:sldId id="265" r:id="rId9"/>
    <p:sldId id="266" r:id="rId10"/>
    <p:sldId id="264" r:id="rId11"/>
    <p:sldId id="269" r:id="rId12"/>
    <p:sldId id="270" r:id="rId13"/>
    <p:sldId id="260" r:id="rId14"/>
    <p:sldId id="271" r:id="rId15"/>
    <p:sldId id="272" r:id="rId16"/>
    <p:sldId id="279" r:id="rId17"/>
    <p:sldId id="273" r:id="rId18"/>
    <p:sldId id="283" r:id="rId19"/>
    <p:sldId id="261" r:id="rId20"/>
    <p:sldId id="277" r:id="rId21"/>
    <p:sldId id="278" r:id="rId22"/>
    <p:sldId id="275" r:id="rId23"/>
    <p:sldId id="276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1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5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9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4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9E0F-4C38-4771-9DF3-BB282AD4411B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A07B-FDE6-4A02-9199-1DB750C8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5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Instant-Learning  </a:t>
            </a:r>
            <a:r>
              <a:rPr lang="fr-FR" dirty="0" err="1" smtClean="0"/>
              <a:t>Storyboard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Projet OPIEVOY Migration didacticiel</a:t>
            </a:r>
          </a:p>
          <a:p>
            <a:pPr algn="l"/>
            <a:endParaRPr lang="fr-FR" sz="1400" dirty="0" smtClean="0"/>
          </a:p>
          <a:p>
            <a:pPr algn="l"/>
            <a:r>
              <a:rPr lang="fr-FR" sz="1400" dirty="0" smtClean="0"/>
              <a:t>Chef de projet IL : P. MORIN</a:t>
            </a:r>
          </a:p>
          <a:p>
            <a:pPr algn="l"/>
            <a:r>
              <a:rPr lang="fr-FR" sz="1400" dirty="0" smtClean="0"/>
              <a:t>Chef de projet client : Brigitte LECHAPELIER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8207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2086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description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astérisque dans le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champ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Domaine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liste des domaines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22874" y="1930364"/>
            <a:ext cx="3194219" cy="4501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Commençons par le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champ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Domaine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057709" y="2336161"/>
            <a:ext cx="3359889" cy="4604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Celui-ci sert à identifier l’incident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informatique.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34110" y="3095742"/>
            <a:ext cx="3571746" cy="681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première chose à faire est de saisir un astérisque qui va ouvrir une liste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pré-établie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des domaines possibles.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0674" y="1953608"/>
            <a:ext cx="2609399" cy="1830147"/>
            <a:chOff x="50674" y="4879965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6928" y="556555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66" y="2549355"/>
            <a:ext cx="1106426" cy="2472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9323" y="3716150"/>
            <a:ext cx="1994334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Allons-y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6" y="2622801"/>
            <a:ext cx="1790950" cy="25530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130029" y="5003953"/>
            <a:ext cx="3175828" cy="10301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cette liste est longue.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donc affiner notre recherche en saisissant les premières lettres du mot « connexion » puisque c’est le domaine qui nous intéresse.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15879" y="4487635"/>
            <a:ext cx="3232298" cy="2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59389" y="4554916"/>
            <a:ext cx="1773402" cy="381755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voilà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0234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la ligne entourée en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Saisie de 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88543" y="1977691"/>
            <a:ext cx="3087893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liste s’est réduite et nous trouvons le domaine « Hotline connexion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69472" y="2675506"/>
            <a:ext cx="1907505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Sélectionnez-le en cliquant dessus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893429" y="4193707"/>
            <a:ext cx="3243869" cy="7394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Parfait. Nous allons continuer en remplissant le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champ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Description » qui va servir à décrire le problème avec précision.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674" y="1953608"/>
            <a:ext cx="2609399" cy="1830147"/>
            <a:chOff x="50674" y="4879965"/>
            <a:chExt cx="2609399" cy="183014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86928" y="556555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9" y="2594706"/>
            <a:ext cx="1800476" cy="838317"/>
          </a:xfrm>
          <a:prstGeom prst="rect">
            <a:avLst/>
          </a:prstGeom>
        </p:spPr>
      </p:pic>
      <p:sp>
        <p:nvSpPr>
          <p:cNvPr id="23" name="Cadre 22"/>
          <p:cNvSpPr/>
          <p:nvPr/>
        </p:nvSpPr>
        <p:spPr>
          <a:xfrm>
            <a:off x="513586" y="2896767"/>
            <a:ext cx="1859936" cy="1666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254827" y="2830513"/>
            <a:ext cx="3168511" cy="16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927" y="4595150"/>
            <a:ext cx="1151713" cy="13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50673" y="3793949"/>
            <a:ext cx="2609399" cy="1895342"/>
            <a:chOff x="50673" y="3793949"/>
            <a:chExt cx="2609399" cy="189534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3" y="3793949"/>
              <a:ext cx="2609399" cy="183014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46" y="4755711"/>
              <a:ext cx="1924319" cy="93358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23869" y="4902982"/>
            <a:ext cx="1499291" cy="9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4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9438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dans écran saisie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zoom bouton et menu pièces jointes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88544" y="1977691"/>
            <a:ext cx="2499926" cy="429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Voilà qui est également fait.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296281" y="2573125"/>
            <a:ext cx="3227609" cy="63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Souvenez-vous. Nous avions pris l’exemple d’une Hotline concernant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6195" y="3150287"/>
            <a:ext cx="3799191" cy="700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et nous aurions pu affiner la description de l’incident dans la fenêtre «Informations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004441" y="3205655"/>
            <a:ext cx="1723697" cy="499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36498" y="1890508"/>
            <a:ext cx="4578616" cy="2413812"/>
            <a:chOff x="36498" y="1890508"/>
            <a:chExt cx="4578616" cy="2413812"/>
          </a:xfrm>
        </p:grpSpPr>
        <p:grpSp>
          <p:nvGrpSpPr>
            <p:cNvPr id="27" name="Groupe 26"/>
            <p:cNvGrpSpPr/>
            <p:nvPr/>
          </p:nvGrpSpPr>
          <p:grpSpPr>
            <a:xfrm>
              <a:off x="36498" y="1890508"/>
              <a:ext cx="4578616" cy="2413812"/>
              <a:chOff x="9929" y="2299385"/>
              <a:chExt cx="4578616" cy="2413812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49241" y="2299385"/>
                <a:ext cx="4539304" cy="2413812"/>
                <a:chOff x="49241" y="2299385"/>
                <a:chExt cx="4539304" cy="2413812"/>
              </a:xfrm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49241" y="2299386"/>
                  <a:ext cx="4539304" cy="2413811"/>
                  <a:chOff x="50674" y="2094806"/>
                  <a:chExt cx="4878286" cy="2481935"/>
                </a:xfrm>
              </p:grpSpPr>
              <p:pic>
                <p:nvPicPr>
                  <p:cNvPr id="23" name="Image 2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674" y="2094806"/>
                    <a:ext cx="4878286" cy="2481935"/>
                  </a:xfrm>
                  <a:prstGeom prst="rect">
                    <a:avLst/>
                  </a:prstGeom>
                </p:spPr>
              </p:pic>
              <p:sp>
                <p:nvSpPr>
                  <p:cNvPr id="24" name="Rectangle 23"/>
                  <p:cNvSpPr/>
                  <p:nvPr/>
                </p:nvSpPr>
                <p:spPr>
                  <a:xfrm>
                    <a:off x="1124607" y="2532921"/>
                    <a:ext cx="901750" cy="33576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2" r="44517" b="41519"/>
                <a:stretch/>
              </p:blipFill>
              <p:spPr>
                <a:xfrm>
                  <a:off x="652130" y="2299385"/>
                  <a:ext cx="1933415" cy="1406173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9" y="2311907"/>
                <a:ext cx="662250" cy="413569"/>
              </a:xfrm>
              <a:prstGeom prst="rect">
                <a:avLst/>
              </a:prstGeom>
            </p:spPr>
          </p:pic>
        </p:grpSp>
        <p:sp>
          <p:nvSpPr>
            <p:cNvPr id="26" name="Cadre 25"/>
            <p:cNvSpPr/>
            <p:nvPr/>
          </p:nvSpPr>
          <p:spPr>
            <a:xfrm>
              <a:off x="2434271" y="2305502"/>
              <a:ext cx="1672095" cy="1017771"/>
            </a:xfrm>
            <a:prstGeom prst="frame">
              <a:avLst/>
            </a:prstGeom>
            <a:solidFill>
              <a:srgbClr val="FF0000"/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840916" y="4192254"/>
            <a:ext cx="4229966" cy="6241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dans notre exemple, nous n’avons pas d’information complémentaire, nous aimerions joindre une copie d’écran.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7556" y="4955979"/>
            <a:ext cx="28835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ajouter une pièce jointe, nous avons deux possibilités.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-20405" y="4722674"/>
            <a:ext cx="4358004" cy="1943745"/>
            <a:chOff x="-116102" y="4722674"/>
            <a:chExt cx="4358004" cy="194374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" y="4722674"/>
              <a:ext cx="4166092" cy="194374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95424" y="5720313"/>
              <a:ext cx="780134" cy="1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02" y="5601264"/>
              <a:ext cx="1017807" cy="352532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5337267" y="5447666"/>
            <a:ext cx="2943825" cy="433589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Cliquer sur l’icône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Trombonne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8138" y="5820342"/>
            <a:ext cx="3022665" cy="412366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…ou passer par le menu « Pièces jointes 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3993776" y="5601264"/>
            <a:ext cx="1498686" cy="63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584791" y="5746768"/>
            <a:ext cx="5241851" cy="39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9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 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9032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:apprenant clique « pièces jointes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apprenant clique « ajouter pièces jointes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apprenant clique « parcourir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169807" y="1972456"/>
            <a:ext cx="30522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vous de prendre le relai.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menu « Pièces jointes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-152645" y="2113905"/>
            <a:ext cx="3512533" cy="1943745"/>
            <a:chOff x="-152645" y="2113905"/>
            <a:chExt cx="3512533" cy="194374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9"/>
            <a:stretch/>
          </p:blipFill>
          <p:spPr>
            <a:xfrm>
              <a:off x="35747" y="2113905"/>
              <a:ext cx="3324141" cy="194374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45832" y="3111544"/>
              <a:ext cx="765826" cy="1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45" y="2992495"/>
              <a:ext cx="999140" cy="352532"/>
            </a:xfrm>
            <a:prstGeom prst="rect">
              <a:avLst/>
            </a:prstGeom>
          </p:spPr>
        </p:pic>
      </p:grpSp>
      <p:cxnSp>
        <p:nvCxnSpPr>
          <p:cNvPr id="12" name="Connecteur droit 11"/>
          <p:cNvCxnSpPr/>
          <p:nvPr/>
        </p:nvCxnSpPr>
        <p:spPr>
          <a:xfrm flipV="1">
            <a:off x="340242" y="2113905"/>
            <a:ext cx="4914529" cy="99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92535" y="2568209"/>
            <a:ext cx="286675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Ajouter Pièce jointe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2"/>
          <a:stretch/>
        </p:blipFill>
        <p:spPr>
          <a:xfrm>
            <a:off x="25642" y="3539186"/>
            <a:ext cx="2038367" cy="164061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" y="4272131"/>
            <a:ext cx="1095832" cy="366256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V="1">
            <a:off x="942271" y="2862687"/>
            <a:ext cx="4996054" cy="1601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" y="4789553"/>
            <a:ext cx="3323913" cy="17507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679719" y="3612403"/>
            <a:ext cx="2812457" cy="659728"/>
          </a:xfrm>
          <a:prstGeom prst="wedgeRectCallout">
            <a:avLst>
              <a:gd name="adj1" fmla="val -59552"/>
              <a:gd name="adj2" fmla="val -50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…La fenêtre permettant d’attacher une pièce jointe s’est ouverte.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3023582" y="4170786"/>
            <a:ext cx="2708131" cy="68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957917" y="4588401"/>
            <a:ext cx="286675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Parcourir »!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2434856" y="4975877"/>
            <a:ext cx="2734951" cy="1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4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72338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dialogue sélection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fichier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ouvrir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 zoom icône enregistrer dans écran p.j.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enregistrer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552886" y="2638286"/>
            <a:ext cx="2438598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Sélectionnez le fichier entouré de rouge en cliquant dessus…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91928" y="4115130"/>
            <a:ext cx="2523607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fichier est maintenant inscrit comme pièce jointe.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2211681" cy="448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fenêtre de sélection de fichier s’est ouverte.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63210" y="2151001"/>
            <a:ext cx="3300612" cy="1997366"/>
            <a:chOff x="263210" y="2151001"/>
            <a:chExt cx="3300612" cy="199736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0" y="2151001"/>
              <a:ext cx="3300612" cy="1997366"/>
            </a:xfrm>
            <a:prstGeom prst="rect">
              <a:avLst/>
            </a:prstGeom>
          </p:spPr>
        </p:pic>
        <p:sp>
          <p:nvSpPr>
            <p:cNvPr id="29" name="Cadre 28"/>
            <p:cNvSpPr/>
            <p:nvPr/>
          </p:nvSpPr>
          <p:spPr>
            <a:xfrm>
              <a:off x="1662822" y="3401216"/>
              <a:ext cx="1901000" cy="128797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Connecteur droit 16"/>
          <p:cNvCxnSpPr/>
          <p:nvPr/>
        </p:nvCxnSpPr>
        <p:spPr>
          <a:xfrm flipV="1">
            <a:off x="3327991" y="3009014"/>
            <a:ext cx="2349795" cy="52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05503" y="3181784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le bouton « 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Ouvrir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6" y="3908004"/>
            <a:ext cx="849706" cy="2839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V="1">
            <a:off x="3157870" y="3530013"/>
            <a:ext cx="3051544" cy="52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391316" y="4497572"/>
            <a:ext cx="3462012" cy="87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455373" y="5115596"/>
            <a:ext cx="3624832" cy="6937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pour terminer l’opération, il vous faut l’enregistrer. Cliquez sur l’icône « Enregistrer » située dans le bloc supérieur gauche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632404" y="4720856"/>
            <a:ext cx="5010385" cy="6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171190" y="4349881"/>
            <a:ext cx="4818675" cy="1880883"/>
            <a:chOff x="171190" y="4381780"/>
            <a:chExt cx="4818675" cy="188088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90" y="4851209"/>
              <a:ext cx="4818675" cy="141145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8" r="53818" b="43246"/>
            <a:stretch/>
          </p:blipFill>
          <p:spPr>
            <a:xfrm>
              <a:off x="230278" y="4381780"/>
              <a:ext cx="563526" cy="827198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04" y="5232559"/>
              <a:ext cx="2364066" cy="442386"/>
            </a:xfrm>
            <a:prstGeom prst="rect">
              <a:avLst/>
            </a:prstGeom>
          </p:spPr>
        </p:pic>
        <p:sp>
          <p:nvSpPr>
            <p:cNvPr id="38" name="Cadre 37"/>
            <p:cNvSpPr/>
            <p:nvPr/>
          </p:nvSpPr>
          <p:spPr>
            <a:xfrm>
              <a:off x="193465" y="4663609"/>
              <a:ext cx="600339" cy="673180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99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704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écran p.j.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fermer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bouton « fermer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de retour écran saisie incident, clic enregistrer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2934695" cy="5747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Parfait, votre fichier est maintenant joint à votre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03097" y="2431518"/>
            <a:ext cx="3034828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nous reste plus qu’à revenir dans notre écran de départ.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9828" y="3149494"/>
            <a:ext cx="2774316" cy="56226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 faire, cliquez sur l’icône « Fermer » située dans le bloc du haut à gauche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37588" y="2178611"/>
            <a:ext cx="4214710" cy="158531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838200" y="2696471"/>
            <a:ext cx="4564897" cy="82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74952" y="4350175"/>
            <a:ext cx="4177346" cy="2225335"/>
            <a:chOff x="9929" y="2299385"/>
            <a:chExt cx="4578616" cy="2413812"/>
          </a:xfrm>
        </p:grpSpPr>
        <p:grpSp>
          <p:nvGrpSpPr>
            <p:cNvPr id="36" name="Groupe 35"/>
            <p:cNvGrpSpPr/>
            <p:nvPr/>
          </p:nvGrpSpPr>
          <p:grpSpPr>
            <a:xfrm>
              <a:off x="49241" y="2299385"/>
              <a:ext cx="4539304" cy="2413812"/>
              <a:chOff x="49241" y="2299385"/>
              <a:chExt cx="4539304" cy="2413812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49241" y="2299386"/>
                <a:ext cx="4539304" cy="2413811"/>
                <a:chOff x="50674" y="2094806"/>
                <a:chExt cx="4878286" cy="2481935"/>
              </a:xfrm>
            </p:grpSpPr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74" y="2094806"/>
                  <a:ext cx="4878286" cy="2481935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1124607" y="2532921"/>
                  <a:ext cx="901750" cy="3357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9" name="Image 3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2" r="44517" b="41519"/>
              <a:stretch/>
            </p:blipFill>
            <p:spPr>
              <a:xfrm>
                <a:off x="652130" y="2299385"/>
                <a:ext cx="1933415" cy="1406173"/>
              </a:xfrm>
              <a:prstGeom prst="rect">
                <a:avLst/>
              </a:prstGeom>
            </p:spPr>
          </p:pic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9" y="2311907"/>
              <a:ext cx="662250" cy="413569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4987749" y="4636741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bien de retour dans notre écran de saisie d’incident.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6" t="49635" r="7785" b="16079"/>
          <a:stretch/>
        </p:blipFill>
        <p:spPr>
          <a:xfrm>
            <a:off x="445513" y="1995439"/>
            <a:ext cx="552894" cy="49973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719675" y="5153860"/>
            <a:ext cx="2891961" cy="6892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clôturer notre « Hotline », il faut l’enregistrer en cliquant sur le bouton « Enregistrer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" y="4433993"/>
            <a:ext cx="334694" cy="266668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377057" y="4581337"/>
            <a:ext cx="5619706" cy="100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9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2043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 écran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17: écran BAL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69" y="1919535"/>
            <a:ext cx="4189337" cy="7067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statut a changé. Il est maintenant marqué « Non Affecté » ce qui confirme qu’il a bien été pris en compte…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858969" y="4741934"/>
            <a:ext cx="3515490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nous allons également recevoir un courrier de confirmation dans notre boîte aux lettres.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10819" y="1983126"/>
            <a:ext cx="4412578" cy="2225335"/>
            <a:chOff x="74952" y="2266812"/>
            <a:chExt cx="4412578" cy="2225335"/>
          </a:xfrm>
        </p:grpSpPr>
        <p:grpSp>
          <p:nvGrpSpPr>
            <p:cNvPr id="10" name="Groupe 9"/>
            <p:cNvGrpSpPr/>
            <p:nvPr/>
          </p:nvGrpSpPr>
          <p:grpSpPr>
            <a:xfrm>
              <a:off x="74952" y="2266812"/>
              <a:ext cx="4177346" cy="2225335"/>
              <a:chOff x="74952" y="2266812"/>
              <a:chExt cx="4177346" cy="2225335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74952" y="2266812"/>
                <a:ext cx="4177346" cy="2225335"/>
                <a:chOff x="9929" y="2299385"/>
                <a:chExt cx="4578616" cy="2413812"/>
              </a:xfrm>
            </p:grpSpPr>
            <p:grpSp>
              <p:nvGrpSpPr>
                <p:cNvPr id="36" name="Groupe 35"/>
                <p:cNvGrpSpPr/>
                <p:nvPr/>
              </p:nvGrpSpPr>
              <p:grpSpPr>
                <a:xfrm>
                  <a:off x="49241" y="2299385"/>
                  <a:ext cx="4539304" cy="2413812"/>
                  <a:chOff x="49241" y="2299385"/>
                  <a:chExt cx="4539304" cy="2413812"/>
                </a:xfrm>
              </p:grpSpPr>
              <p:grpSp>
                <p:nvGrpSpPr>
                  <p:cNvPr id="38" name="Groupe 37"/>
                  <p:cNvGrpSpPr/>
                  <p:nvPr/>
                </p:nvGrpSpPr>
                <p:grpSpPr>
                  <a:xfrm>
                    <a:off x="49241" y="2299386"/>
                    <a:ext cx="4539304" cy="2413811"/>
                    <a:chOff x="50674" y="2094806"/>
                    <a:chExt cx="4878286" cy="2481935"/>
                  </a:xfrm>
                </p:grpSpPr>
                <p:pic>
                  <p:nvPicPr>
                    <p:cNvPr id="40" name="Image 39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0674" y="2094806"/>
                      <a:ext cx="4878286" cy="248193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1124607" y="2532921"/>
                      <a:ext cx="901750" cy="33576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pic>
                <p:nvPicPr>
                  <p:cNvPr id="39" name="Image 3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62" r="44517" b="41519"/>
                  <a:stretch/>
                </p:blipFill>
                <p:spPr>
                  <a:xfrm>
                    <a:off x="652130" y="2299385"/>
                    <a:ext cx="1933415" cy="14061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Image 3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29" y="2311907"/>
                  <a:ext cx="662250" cy="413569"/>
                </a:xfrm>
                <a:prstGeom prst="rect">
                  <a:avLst/>
                </a:prstGeom>
              </p:spPr>
            </p:pic>
          </p:grpSp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54" t="17674" r="1" b="-13891"/>
              <a:stretch/>
            </p:blipFill>
            <p:spPr>
              <a:xfrm>
                <a:off x="3466265" y="3634731"/>
                <a:ext cx="786033" cy="203227"/>
              </a:xfrm>
              <a:prstGeom prst="rect">
                <a:avLst/>
              </a:prstGeom>
            </p:spPr>
          </p:pic>
        </p:grp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58" y="3551314"/>
              <a:ext cx="1618372" cy="286644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350433" y="4479723"/>
            <a:ext cx="3102603" cy="2204744"/>
            <a:chOff x="350433" y="4479723"/>
            <a:chExt cx="3102603" cy="22047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33" y="4479723"/>
              <a:ext cx="3102603" cy="220474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660073" y="5191971"/>
              <a:ext cx="582857" cy="613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7309" y="5964281"/>
              <a:ext cx="1680562" cy="5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19"/>
          <p:cNvCxnSpPr/>
          <p:nvPr/>
        </p:nvCxnSpPr>
        <p:spPr>
          <a:xfrm flipH="1">
            <a:off x="3895148" y="2073349"/>
            <a:ext cx="1123419" cy="131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31" idx="1"/>
          </p:cNvCxnSpPr>
          <p:nvPr/>
        </p:nvCxnSpPr>
        <p:spPr>
          <a:xfrm flipH="1">
            <a:off x="3270255" y="5006888"/>
            <a:ext cx="1588714" cy="57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2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7823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18 : écran accueil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icône « Ajout demande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icône « Demande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 écran « DEMANDE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858971" y="1835226"/>
            <a:ext cx="2839002" cy="53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venons de voir comment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saisi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assistance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62585" y="2487845"/>
            <a:ext cx="2783974" cy="5874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existe-t-il des différences concernant une « Demande »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8599" y="3258046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Revenons à notre écran d’accueil et cliquez sur l’icône « Demande »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8996" y="1721012"/>
            <a:ext cx="4003646" cy="2435694"/>
            <a:chOff x="99930" y="1510737"/>
            <a:chExt cx="4003646" cy="243569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77"/>
            <a:stretch/>
          </p:blipFill>
          <p:spPr>
            <a:xfrm>
              <a:off x="99930" y="2010222"/>
              <a:ext cx="515539" cy="1936209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5" y="2012729"/>
              <a:ext cx="3473501" cy="193370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54" y="1510737"/>
              <a:ext cx="885949" cy="743054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705" y="2253791"/>
              <a:ext cx="494425" cy="350133"/>
            </a:xfrm>
            <a:prstGeom prst="rect">
              <a:avLst/>
            </a:prstGeom>
          </p:spPr>
        </p:pic>
      </p:grpSp>
      <p:cxnSp>
        <p:nvCxnSpPr>
          <p:cNvPr id="10" name="Connecteur droit 9"/>
          <p:cNvCxnSpPr/>
          <p:nvPr/>
        </p:nvCxnSpPr>
        <p:spPr>
          <a:xfrm>
            <a:off x="1646903" y="2579542"/>
            <a:ext cx="3456725" cy="93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" y="5219303"/>
            <a:ext cx="4652823" cy="116689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18652" y="4869876"/>
            <a:ext cx="3259533" cy="9783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procédure à suivre pour saisir une  « 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Demande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 est </a:t>
            </a:r>
            <a:r>
              <a:rPr lang="fr-FR" sz="1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exactement la même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pour la « Hotline » à une différence près que nous allons vous montrer.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72203" y="4258201"/>
            <a:ext cx="2376750" cy="407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y sommes.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3969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20 : détail écran demande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21 : écran de sortie Helpdesk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écrans de sortie</a:t>
                      </a:r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4699481" y="1759661"/>
            <a:ext cx="3647077" cy="732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Souvenez-vous qu’au moment de remplir le type de demande, il vous fallait saisir un astérisque.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Cela est toujours vrai.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83960" y="2674184"/>
            <a:ext cx="2808215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saisie de l’astérisque va ouvrir le choix encadré en rouge…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803" y="2053492"/>
            <a:ext cx="4539467" cy="1955658"/>
            <a:chOff x="27803" y="2053492"/>
            <a:chExt cx="4539467" cy="195565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86"/>
            <a:stretch/>
          </p:blipFill>
          <p:spPr>
            <a:xfrm>
              <a:off x="27803" y="2053492"/>
              <a:ext cx="4539467" cy="195565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38477" y="3656936"/>
              <a:ext cx="1188035" cy="13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Cadre 17"/>
          <p:cNvSpPr/>
          <p:nvPr/>
        </p:nvSpPr>
        <p:spPr>
          <a:xfrm>
            <a:off x="838199" y="3429174"/>
            <a:ext cx="2107019" cy="24910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2133" y="3157917"/>
            <a:ext cx="3371250" cy="8901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…qui vous demandera de sélectionner l’une des deux propositions, « Demande DSI » ou « demande des Moyens Généraux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2481" y="4158810"/>
            <a:ext cx="3395778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étant fait, il ne vous restera plus qu’à procéder comme avec la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9883" y="5838229"/>
            <a:ext cx="4012466" cy="531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la leçon concernant la saisie d’une demande Helpdesk. Merci de l’avoir suivie.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37" y="4415405"/>
            <a:ext cx="629555" cy="5972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6" y="4577528"/>
            <a:ext cx="1176317" cy="18522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94465" y="4809318"/>
            <a:ext cx="3919925" cy="506961"/>
          </a:xfrm>
          <a:prstGeom prst="wedgeRectCallout">
            <a:avLst>
              <a:gd name="adj1" fmla="val -67487"/>
              <a:gd name="adj2" fmla="val -297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vous déconnecter de l’application Helpdesk, il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suffira de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cliquer sur ce bouton…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264735" y="4714040"/>
            <a:ext cx="2777746" cy="477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68004" y="5276345"/>
            <a:ext cx="1931140" cy="475173"/>
          </a:xfrm>
          <a:prstGeom prst="wedgeRectCallout">
            <a:avLst>
              <a:gd name="adj1" fmla="val -67487"/>
              <a:gd name="adj2" fmla="val -2978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puis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 « Quitter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052623" y="5747201"/>
            <a:ext cx="4136065" cy="33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0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2261" y="2511770"/>
            <a:ext cx="3286103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enregistrer une demande d’aide ou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support,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869" y="3096628"/>
            <a:ext cx="3409195" cy="5906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suivre une demande en cours de traitement par le service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informatique.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4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4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2834" y="1838338"/>
            <a:ext cx="3277690" cy="600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maintenant examiner comment suivre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« Hotline » ou une « Demande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7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22930" y="3834771"/>
            <a:ext cx="3034828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Deux moyens sont à votre disposition pour effectuer un suivi d’incident.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7940" y="4328107"/>
            <a:ext cx="3654681" cy="764887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premier est de saisir dans le champs « numéro d’appel » le N° que vous avez noté lorsque vous avez fait  votre demande de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190847" y="4749046"/>
            <a:ext cx="4530620" cy="27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53475" y="5176388"/>
            <a:ext cx="2975937" cy="518522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de cliquer sur l’icône « Lancer la recherche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0072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Ecran accueil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suivi  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Attention, ce n’est pas le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bon écran.</a:t>
                      </a:r>
                    </a:p>
                    <a:p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va juste décrire la procédure. Il faudra récupérer les bons écrans</a:t>
                      </a:r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5" name="Rectangle 34"/>
          <p:cNvSpPr/>
          <p:nvPr/>
        </p:nvSpPr>
        <p:spPr>
          <a:xfrm>
            <a:off x="5226910" y="1880069"/>
            <a:ext cx="2764574" cy="4808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l’écran d’accueil du Helpdesk.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21467" y="2732566"/>
            <a:ext cx="3133714" cy="63948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consulter une Hotline et suivre son traitement, cliquez sur l’icône « Consultation Hotline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2"/>
          <a:stretch/>
        </p:blipFill>
        <p:spPr>
          <a:xfrm>
            <a:off x="99492" y="2081419"/>
            <a:ext cx="4411571" cy="19695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737"/>
            <a:ext cx="630792" cy="50258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393405" y="2594344"/>
            <a:ext cx="5667153" cy="59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" y="4396983"/>
            <a:ext cx="3454051" cy="1873766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469823" y="4641530"/>
            <a:ext cx="895102" cy="22780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99038" y="4617238"/>
            <a:ext cx="5725997" cy="922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0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5200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apprenant clique sur « rechercher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listing hotlines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 écrans</a:t>
                      </a: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2" name="Rectangle 31"/>
          <p:cNvSpPr/>
          <p:nvPr/>
        </p:nvSpPr>
        <p:spPr>
          <a:xfrm>
            <a:off x="5964810" y="5191971"/>
            <a:ext cx="2890371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Attention, le nom de domaine ne doit jamais être modifié.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8970" y="1919536"/>
            <a:ext cx="3732137" cy="60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seconde possibilité est de lancer directement la recherche en cliquant sur l’icône « 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Rechercher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828829" y="4118497"/>
            <a:ext cx="3390137" cy="5995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 alors, la liste de toutes les Hotlines que nous avons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enregistrées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auparavant.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74861" y="2702152"/>
            <a:ext cx="270035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l’icône« Rechercher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143915"/>
            <a:ext cx="3454051" cy="1873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6612" t="48905" r="52430" b="16804"/>
          <a:stretch/>
        </p:blipFill>
        <p:spPr>
          <a:xfrm>
            <a:off x="667785" y="1366700"/>
            <a:ext cx="701750" cy="71700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018660" y="1698096"/>
            <a:ext cx="3989275" cy="73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1190" y="2328530"/>
            <a:ext cx="5410903" cy="75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1190" y="5265888"/>
            <a:ext cx="392336" cy="525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8701" y="4503521"/>
            <a:ext cx="3245020" cy="1239091"/>
            <a:chOff x="48701" y="4503521"/>
            <a:chExt cx="3245020" cy="1239091"/>
          </a:xfrm>
        </p:grpSpPr>
        <p:grpSp>
          <p:nvGrpSpPr>
            <p:cNvPr id="22" name="Groupe 21"/>
            <p:cNvGrpSpPr/>
            <p:nvPr/>
          </p:nvGrpSpPr>
          <p:grpSpPr>
            <a:xfrm>
              <a:off x="48701" y="4503521"/>
              <a:ext cx="3245020" cy="1239091"/>
              <a:chOff x="48701" y="4503521"/>
              <a:chExt cx="3245020" cy="1239091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" r="-328" b="48907"/>
              <a:stretch/>
            </p:blipFill>
            <p:spPr>
              <a:xfrm>
                <a:off x="48701" y="4503521"/>
                <a:ext cx="3245020" cy="1187736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71190" y="5262987"/>
                <a:ext cx="392336" cy="479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66" y="5026373"/>
              <a:ext cx="2050561" cy="6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46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3901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dialogue sélection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fichier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fait un double-clic sur dernière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Ecran détail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 écrans</a:t>
                      </a: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552886" y="2638286"/>
            <a:ext cx="2910630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Ouvrez-la en faisant un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double-clic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8970" y="1835226"/>
            <a:ext cx="3996211" cy="53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Consultons la Hotline la plus récente, par exemple.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l’avons entourée en rouge.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763276" y="3861519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Hotline s’est ouverte et nous pouvons visualiser…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33631" y="2212994"/>
            <a:ext cx="3669871" cy="1368151"/>
            <a:chOff x="133631" y="2212994"/>
            <a:chExt cx="3669871" cy="136815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14841" b="55682"/>
            <a:stretch/>
          </p:blipFill>
          <p:spPr>
            <a:xfrm>
              <a:off x="133631" y="2212994"/>
              <a:ext cx="3669871" cy="1368151"/>
            </a:xfrm>
            <a:prstGeom prst="rect">
              <a:avLst/>
            </a:prstGeom>
          </p:spPr>
        </p:pic>
        <p:sp>
          <p:nvSpPr>
            <p:cNvPr id="17" name="Cadre 16"/>
            <p:cNvSpPr/>
            <p:nvPr/>
          </p:nvSpPr>
          <p:spPr>
            <a:xfrm>
              <a:off x="201440" y="3338172"/>
              <a:ext cx="3580796" cy="145390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6"/>
          <a:stretch/>
        </p:blipFill>
        <p:spPr>
          <a:xfrm>
            <a:off x="193074" y="3861519"/>
            <a:ext cx="2385196" cy="14015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32147" y="4352284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…ses détails…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7143" y="4783493"/>
            <a:ext cx="2701709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…si notre problème a été résolu...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4" y="4428653"/>
            <a:ext cx="1702854" cy="569138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H="1">
            <a:off x="1792344" y="4562317"/>
            <a:ext cx="3353814" cy="150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4" y="5112334"/>
            <a:ext cx="4115543" cy="113394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96000" y="5207696"/>
            <a:ext cx="2403067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si l’incident a été clôturé.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6" y="5183004"/>
            <a:ext cx="1857522" cy="691609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H="1">
            <a:off x="2099129" y="4996618"/>
            <a:ext cx="3548577" cy="387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91" y="5203102"/>
            <a:ext cx="1160045" cy="26666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3850045" y="5313400"/>
            <a:ext cx="2465695" cy="12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6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Suivre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2099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Ecran BAL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écran formulaire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écrans</a:t>
                      </a:r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2" name="Rectangle 31"/>
          <p:cNvSpPr/>
          <p:nvPr/>
        </p:nvSpPr>
        <p:spPr>
          <a:xfrm>
            <a:off x="5470391" y="5180541"/>
            <a:ext cx="2890371" cy="499286"/>
          </a:xfrm>
          <a:prstGeom prst="wedgeRectCallout">
            <a:avLst>
              <a:gd name="adj1" fmla="val -46179"/>
              <a:gd name="adj2" fmla="val 4681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cette leçon concernant le suivi d’une Hotline.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0746" y="1842636"/>
            <a:ext cx="4338193" cy="6791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Lorsque l’incident Hotline a été résolu, nous recevons un courrier confirmant la résolution de l’incident et nous invitant à répondre à un questionnaire de satisfaction.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094929" y="2946080"/>
            <a:ext cx="3964010" cy="604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Répondre à ce questionnaire est important car il permet d’alimenter les statistiques et d’améliorer le service.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0" y="1877411"/>
            <a:ext cx="3243684" cy="178611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2551814" y="2329908"/>
            <a:ext cx="2434856" cy="8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" y="4311776"/>
            <a:ext cx="4336367" cy="2182542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H="1">
            <a:off x="4019107" y="3434316"/>
            <a:ext cx="1212112" cy="161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0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9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5160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 en introduction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 par un encadré rouge ou similaire (vrai tout au long de l’exercice).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:apprenant clique « ajout Hotline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801090" y="1683307"/>
            <a:ext cx="4108273" cy="11663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cet exercice vous allez saisir une demande d’assistance Hotline.</a:t>
            </a:r>
          </a:p>
          <a:p>
            <a:pPr algn="ctr"/>
            <a:endParaRPr lang="fr-FR" sz="12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vous guider en vous fournissant des éléments spécifiques au fur et à mesure.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6807" y="3331143"/>
            <a:ext cx="3018337" cy="487786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Connectez-vous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 Helpdesk 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7343" y="2780573"/>
            <a:ext cx="4029760" cy="4311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moment, vous êtes dans le portail OPIEVOY.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43" y="3989670"/>
            <a:ext cx="2706657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faites ce qu’il faut pour ouvrir une Hotline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8996" y="1682844"/>
            <a:ext cx="3494618" cy="2521077"/>
            <a:chOff x="78996" y="1682844"/>
            <a:chExt cx="3494618" cy="252107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1682844"/>
              <a:ext cx="3494618" cy="252107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52346" y="3641588"/>
              <a:ext cx="1160984" cy="145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  <a:endParaRPr lang="fr-F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8996" y="4286653"/>
            <a:ext cx="3475752" cy="1823330"/>
            <a:chOff x="97862" y="4495526"/>
            <a:chExt cx="3402424" cy="162156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77"/>
            <a:stretch/>
          </p:blipFill>
          <p:spPr>
            <a:xfrm>
              <a:off x="97862" y="4495526"/>
              <a:ext cx="438121" cy="1621568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96" y="4497625"/>
              <a:ext cx="2951890" cy="1619469"/>
            </a:xfrm>
            <a:prstGeom prst="rect">
              <a:avLst/>
            </a:prstGeom>
          </p:spPr>
        </p:pic>
        <p:sp>
          <p:nvSpPr>
            <p:cNvPr id="30" name="Cadre 29"/>
            <p:cNvSpPr/>
            <p:nvPr/>
          </p:nvSpPr>
          <p:spPr>
            <a:xfrm>
              <a:off x="1406306" y="4669331"/>
              <a:ext cx="321084" cy="384765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 flipH="1">
            <a:off x="3253563" y="3641588"/>
            <a:ext cx="2860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594884" y="4482084"/>
            <a:ext cx="4986669" cy="291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2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99647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3 : saisie champs « Domaine » et « Description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Avec aide si besoin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92455" y="1810474"/>
            <a:ext cx="3498112" cy="5779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votre Hotline est bien ouverte comme en témoigne le N° d’appel qu’il vous faut noter.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2455" y="3738753"/>
            <a:ext cx="3498112" cy="598364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gagner du temps, vous allez utiliser les 4 première lettres du mot « connexion ».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 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17618" y="2491946"/>
            <a:ext cx="3172949" cy="1069961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 problème est une difficulté de connexion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vous faut maintenant remplir les champs du bloc « Description ».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9999" y="2771638"/>
            <a:ext cx="1041463" cy="40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1190" y="2238279"/>
            <a:ext cx="667009" cy="452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9299" y="2202366"/>
            <a:ext cx="5634107" cy="2103820"/>
            <a:chOff x="59299" y="2202366"/>
            <a:chExt cx="5634107" cy="210382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42"/>
            <a:stretch/>
          </p:blipFill>
          <p:spPr>
            <a:xfrm>
              <a:off x="59299" y="2202366"/>
              <a:ext cx="5634107" cy="210382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79999" y="2849031"/>
              <a:ext cx="1041463" cy="245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3530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8898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informe sur le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tourne la page par clic ou similaire sur le coin de page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Voir si l’utilisation de « 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hot-line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 » peut être remplacé par « support » - dépendra de ce qui est reconnu par les utilisateurs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6" name="Rectangle 35"/>
          <p:cNvSpPr/>
          <p:nvPr/>
        </p:nvSpPr>
        <p:spPr>
          <a:xfrm>
            <a:off x="4788020" y="5324808"/>
            <a:ext cx="3315456" cy="5564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cela concrètement et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rendons-nous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 le portail du groupe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 rot="292373">
            <a:off x="5824389" y="2986244"/>
            <a:ext cx="3674385" cy="2454489"/>
            <a:chOff x="4242573" y="2034671"/>
            <a:chExt cx="3674385" cy="2454489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 rot="21308766">
              <a:off x="4767451" y="2797021"/>
              <a:ext cx="2545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Cette demande de support est transmise au service informatique grâce à l’outil Helpdesk accessible via le portail du groupe OPIEVOY.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663026" y="1451535"/>
            <a:ext cx="3674385" cy="2454489"/>
            <a:chOff x="4663026" y="1451535"/>
            <a:chExt cx="3674385" cy="2454489"/>
          </a:xfrm>
        </p:grpSpPr>
        <p:grpSp>
          <p:nvGrpSpPr>
            <p:cNvPr id="18" name="Groupe 17"/>
            <p:cNvGrpSpPr/>
            <p:nvPr/>
          </p:nvGrpSpPr>
          <p:grpSpPr>
            <a:xfrm rot="292373">
              <a:off x="4663026" y="1451535"/>
              <a:ext cx="3674385" cy="2454489"/>
              <a:chOff x="4242573" y="2034671"/>
              <a:chExt cx="3674385" cy="2454489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 rot="21308766">
                <a:off x="4767451" y="2797021"/>
                <a:ext cx="254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Lorsque vous rencontrez un problème informatique, vous avez la possibilité de signaler l’incident en enregistrant une « Hotline ».</a:t>
                </a:r>
                <a:endParaRPr lang="fr-FR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414543" y="2984179"/>
              <a:ext cx="494080" cy="40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620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21277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*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conn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 dans domaine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apprenant clique sur « Hotline connexion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19214" y="3038810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maintenant sélectionnez la ligne concernant les difficultés de connexion à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1985505"/>
            <a:ext cx="2609399" cy="1830147"/>
            <a:chOff x="0" y="1985505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0" y="1985505"/>
              <a:ext cx="2609399" cy="18301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76297" y="2651548"/>
              <a:ext cx="1151713" cy="108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fr-FR" sz="900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</a:t>
              </a:r>
              <a:endPara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76297" y="2792904"/>
            <a:ext cx="1071750" cy="10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0" y="3953536"/>
            <a:ext cx="2609399" cy="1830147"/>
            <a:chOff x="0" y="3953536"/>
            <a:chExt cx="2609399" cy="1830147"/>
          </a:xfrm>
        </p:grpSpPr>
        <p:grpSp>
          <p:nvGrpSpPr>
            <p:cNvPr id="30" name="Groupe 29"/>
            <p:cNvGrpSpPr/>
            <p:nvPr/>
          </p:nvGrpSpPr>
          <p:grpSpPr>
            <a:xfrm>
              <a:off x="0" y="3953536"/>
              <a:ext cx="2609399" cy="1830147"/>
              <a:chOff x="0" y="1985505"/>
              <a:chExt cx="2609399" cy="1830147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2" r="44517" b="41519"/>
              <a:stretch/>
            </p:blipFill>
            <p:spPr>
              <a:xfrm>
                <a:off x="0" y="1985505"/>
                <a:ext cx="2609399" cy="1830147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576297" y="2651548"/>
                <a:ext cx="1151713" cy="108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fr-FR" sz="900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</a:t>
                </a:r>
                <a:endParaRPr lang="fr-FR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5" y="4757578"/>
              <a:ext cx="1800476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675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2594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Vérifier terminaison de la saisie</a:t>
                      </a:r>
                      <a:endParaRPr lang="fr-FR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19213" y="1880957"/>
            <a:ext cx="3377949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champ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suivant, saisissez « Je n’arrive pas à me connecter à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 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95651" y="1578966"/>
            <a:ext cx="2609399" cy="1830147"/>
            <a:chOff x="295651" y="1578966"/>
            <a:chExt cx="2609399" cy="18301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295651" y="1578966"/>
              <a:ext cx="2609399" cy="183014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08"/>
            <a:stretch/>
          </p:blipFill>
          <p:spPr>
            <a:xfrm>
              <a:off x="807024" y="2243017"/>
              <a:ext cx="1924319" cy="1492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38199" y="2392316"/>
              <a:ext cx="1118192" cy="101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95651" y="3521787"/>
            <a:ext cx="2609399" cy="1895342"/>
            <a:chOff x="295651" y="3521787"/>
            <a:chExt cx="2609399" cy="189534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295651" y="3521787"/>
              <a:ext cx="2609399" cy="183014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4" y="4483549"/>
              <a:ext cx="1924319" cy="933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552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3371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saisit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 description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Feedback de fin d’exercice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e 16"/>
          <p:cNvGrpSpPr/>
          <p:nvPr/>
        </p:nvGrpSpPr>
        <p:grpSpPr>
          <a:xfrm>
            <a:off x="-30085" y="2253066"/>
            <a:ext cx="4591452" cy="2284279"/>
            <a:chOff x="-30085" y="2253066"/>
            <a:chExt cx="4591452" cy="228427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6" y="2256840"/>
              <a:ext cx="4482371" cy="228050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085" y="2264732"/>
              <a:ext cx="723588" cy="45187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682870" y="2253066"/>
              <a:ext cx="1890209" cy="132573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12" y="2724427"/>
              <a:ext cx="1485207" cy="720546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244542" y="2022363"/>
            <a:ext cx="3133913" cy="758040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Excellent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ce qu’il faut pour terminer votre Hotline et sortir du Helpdesk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7164" y="3813244"/>
            <a:ext cx="2998491" cy="938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Bravo, vous avez terminé cet exercice avec succès.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continuer votre parcours.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 smtClean="0"/>
              <a:t>Helpdesk – saisir une Hotline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2911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7238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« Mes applications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dans « Helpdesk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Le lien helpdesk est-il toujours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sur la 2</a:t>
                      </a:r>
                      <a:r>
                        <a:rPr lang="fr-FR" sz="1100" baseline="30000" dirty="0" smtClean="0">
                          <a:solidFill>
                            <a:srgbClr val="FF0000"/>
                          </a:solidFill>
                        </a:rPr>
                        <a:t>ème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page de « Mes appli » ?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Si oui, réintégrer 1 écran intermédiaire pour le montrer.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15639" y="1917377"/>
            <a:ext cx="2153084" cy="439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y voici.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11120" y="2523321"/>
            <a:ext cx="3298438" cy="50624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le bloc « Mes applications », cliquez sur « Helpdesk »  pour ouvrir l’application.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168184"/>
            <a:ext cx="2821859" cy="20357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" y="3311318"/>
            <a:ext cx="2000529" cy="14384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8200" y="4183857"/>
            <a:ext cx="1160984" cy="145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dre 36"/>
          <p:cNvSpPr/>
          <p:nvPr/>
        </p:nvSpPr>
        <p:spPr>
          <a:xfrm>
            <a:off x="555626" y="4115969"/>
            <a:ext cx="1859936" cy="21319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2103102" y="2913562"/>
            <a:ext cx="3112487" cy="137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6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5756"/>
              </p:ext>
            </p:extLst>
          </p:nvPr>
        </p:nvGraphicFramePr>
        <p:xfrm>
          <a:off x="2660073" y="1620982"/>
          <a:ext cx="9135917" cy="528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écran accueil appli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Zoom, encadré ou surlignage sur les composantes de l’écran selon  l’effet visuel obtenu – voir au moment du développement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Vérifier si le bandeau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de gauche est bien présent à l’ouverture –  ajuster </a:t>
                      </a:r>
                      <a:r>
                        <a:rPr lang="fr-FR" sz="1100" baseline="0" dirty="0" err="1" smtClean="0">
                          <a:solidFill>
                            <a:srgbClr val="FF0000"/>
                          </a:solidFill>
                        </a:rPr>
                        <a:t>storyboard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en conséquence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30110" y="2652898"/>
            <a:ext cx="3708251" cy="570202"/>
          </a:xfrm>
          <a:prstGeom prst="wedgeRectCallout">
            <a:avLst>
              <a:gd name="adj1" fmla="val -57963"/>
              <a:gd name="adj2" fmla="val -425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L’écran se compose d’un bandeau dans la partie haute, identique à celui de la version précédente...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3856" y="1921228"/>
            <a:ext cx="2766273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sommes dans l’application « Helpdesk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99930" y="1977298"/>
            <a:ext cx="4003646" cy="1969133"/>
            <a:chOff x="99930" y="1977298"/>
            <a:chExt cx="4003646" cy="1969133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77"/>
            <a:stretch/>
          </p:blipFill>
          <p:spPr>
            <a:xfrm>
              <a:off x="99930" y="2010222"/>
              <a:ext cx="515539" cy="193620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5" y="2012729"/>
              <a:ext cx="3473501" cy="1933702"/>
            </a:xfrm>
            <a:prstGeom prst="rect">
              <a:avLst/>
            </a:prstGeom>
          </p:spPr>
        </p:pic>
        <p:sp>
          <p:nvSpPr>
            <p:cNvPr id="19" name="Cadre 18"/>
            <p:cNvSpPr/>
            <p:nvPr/>
          </p:nvSpPr>
          <p:spPr>
            <a:xfrm>
              <a:off x="615468" y="1977298"/>
              <a:ext cx="3488107" cy="284675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474670" y="3191334"/>
            <a:ext cx="3237263" cy="659728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…d’une fenêtre de favoris qui donne accès aux fonctions les plus couramment utilisées, d’un simple clic…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6681" y="3841186"/>
            <a:ext cx="3550498" cy="659728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…d’une fenêtre de suivi des demandes en cours pour les 12 derniers mois selon leur statut…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4514" y="4414610"/>
            <a:ext cx="3444676" cy="410372"/>
          </a:xfrm>
          <a:prstGeom prst="wedgeRectCallout">
            <a:avLst>
              <a:gd name="adj1" fmla="val -63711"/>
              <a:gd name="adj2" fmla="val -17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autre fenêtre de suivi par type de problème.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3121756" y="3005959"/>
            <a:ext cx="2795568" cy="1494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1505210" y="3359952"/>
            <a:ext cx="4259304" cy="622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1515229" y="2531367"/>
            <a:ext cx="4061471" cy="803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3121756" y="2147323"/>
            <a:ext cx="1808354" cy="166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9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8283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-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2834" y="1838338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la procédure à suivre pour saisir une « hotline » ou une « demande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7632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accueil  Helpdesk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Définition de « Hotline » et de « demande » sur style post-it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icône « Ajout hotline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icône « Ajout Hotline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Définitions à voir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et à valider précisément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382834" y="1838338"/>
            <a:ext cx="2974357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l’écran d’accueil de l’application Helpdesk.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5900" y="4443989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fenêtre des favoris, cliquez sur « Ajout Hotline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99930" y="2211572"/>
            <a:ext cx="3547037" cy="1903019"/>
            <a:chOff x="99930" y="2010222"/>
            <a:chExt cx="4003646" cy="193620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77"/>
            <a:stretch/>
          </p:blipFill>
          <p:spPr>
            <a:xfrm>
              <a:off x="99930" y="2010222"/>
              <a:ext cx="515539" cy="193620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5" y="2012729"/>
              <a:ext cx="3473501" cy="1933702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 rot="292373">
            <a:off x="8794451" y="1551929"/>
            <a:ext cx="2896972" cy="1965037"/>
            <a:chOff x="4242573" y="2034671"/>
            <a:chExt cx="3674385" cy="245448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 rot="21308766">
              <a:off x="4890388" y="2645847"/>
              <a:ext cx="2545063" cy="119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Hotline est un appel à l’aide pour un problème de fonctionnement informatique qui a été détecté et que l’on n’arrive pas à résoudre seul.</a:t>
              </a:r>
              <a:endParaRPr lang="fr-FR" sz="16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 rot="292373">
            <a:off x="9012211" y="2727186"/>
            <a:ext cx="2896972" cy="1965037"/>
            <a:chOff x="4177873" y="1985110"/>
            <a:chExt cx="3674385" cy="2454489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73" y="1985110"/>
              <a:ext cx="3674385" cy="2454489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 rot="21308766">
              <a:off x="4890388" y="2645849"/>
              <a:ext cx="2545063" cy="119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demande est un besoin qui n’est pas satisfait par les fonctionnalités actuelles et dont on aimerait bénéficier.</a:t>
              </a:r>
              <a:endParaRPr lang="fr-FR" sz="1600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284" y="2077581"/>
            <a:ext cx="561975" cy="542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40" y="4188971"/>
            <a:ext cx="952633" cy="81926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366825" y="4784873"/>
            <a:ext cx="2814677" cy="2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39433" y="2620506"/>
            <a:ext cx="186924" cy="1725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6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Utiliser le Helpdesk – Saisir une Hotline ou une demande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90909"/>
              </p:ext>
            </p:extLst>
          </p:nvPr>
        </p:nvGraphicFramePr>
        <p:xfrm>
          <a:off x="2660073" y="1636934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saisie Hotline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attire l’attention de l’apprenant sur le N° à noter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Détail saisie des champs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419296" y="1932382"/>
            <a:ext cx="2499926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arrivons sur l’écran de saisie de l’incident.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583769" y="5073813"/>
            <a:ext cx="3318239" cy="4666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faut maintenant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renseigner deux champs, « Domaine » et « Description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69" y="1878602"/>
            <a:ext cx="723900" cy="5715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-2238" y="2189191"/>
            <a:ext cx="4878286" cy="2481935"/>
            <a:chOff x="50674" y="2094806"/>
            <a:chExt cx="4878286" cy="248193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4" y="2094806"/>
              <a:ext cx="4878286" cy="24819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24607" y="2532921"/>
              <a:ext cx="901750" cy="335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7" y="3474699"/>
            <a:ext cx="1484099" cy="4960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3" y="3478588"/>
            <a:ext cx="1484099" cy="49602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5914319" y="2208246"/>
            <a:ext cx="2896972" cy="1965037"/>
            <a:chOff x="5914319" y="2208246"/>
            <a:chExt cx="2896972" cy="1965037"/>
          </a:xfrm>
        </p:grpSpPr>
        <p:grpSp>
          <p:nvGrpSpPr>
            <p:cNvPr id="22" name="Groupe 21"/>
            <p:cNvGrpSpPr/>
            <p:nvPr/>
          </p:nvGrpSpPr>
          <p:grpSpPr>
            <a:xfrm rot="292373">
              <a:off x="5914319" y="2208246"/>
              <a:ext cx="2896972" cy="1965037"/>
              <a:chOff x="4242573" y="2034671"/>
              <a:chExt cx="3674385" cy="245448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 rot="21308766">
                <a:off x="4694246" y="2649457"/>
                <a:ext cx="2545063" cy="98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fr-F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Dès l’ouverture d’une Hotline, un </a:t>
                </a:r>
                <a:r>
                  <a:rPr lang="fr-FR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N° d’incident </a:t>
                </a:r>
                <a:r>
                  <a:rPr lang="fr-F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s’affiche automatiquement ainsi que la date et l’heure.</a:t>
                </a:r>
                <a:endParaRPr lang="fr-FR" sz="1600" dirty="0"/>
              </a:p>
            </p:txBody>
          </p:sp>
        </p:grp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8075249" y="3474699"/>
              <a:ext cx="358892" cy="297747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 rot="292373">
            <a:off x="7242547" y="3494066"/>
            <a:ext cx="2896972" cy="1965037"/>
            <a:chOff x="4242573" y="2034671"/>
            <a:chExt cx="3674385" cy="2454489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 rot="21308766">
              <a:off x="4890388" y="2751569"/>
              <a:ext cx="2545063" cy="98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 est indispensable de </a:t>
              </a:r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noter ce numéro </a:t>
              </a:r>
              <a:r>
                <a:rPr lang="fr-F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 vous en aurez besoin pour </a:t>
              </a:r>
              <a:r>
                <a:rPr lang="fr-F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suivre votre demande.</a:t>
              </a:r>
              <a:endParaRPr lang="fr-FR" sz="1600" b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0674" y="4879965"/>
            <a:ext cx="2609399" cy="1830147"/>
            <a:chOff x="50674" y="4879965"/>
            <a:chExt cx="2609399" cy="183014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44517" b="41519"/>
            <a:stretch/>
          </p:blipFill>
          <p:spPr>
            <a:xfrm>
              <a:off x="50674" y="4879965"/>
              <a:ext cx="2609399" cy="183014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86928" y="5544536"/>
              <a:ext cx="1151713" cy="21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203062" y="5515194"/>
            <a:ext cx="3718959" cy="650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…mais pour être concret, prenons l’exemple d’un problème de connexion à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8" y="5455310"/>
            <a:ext cx="1292417" cy="431960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 flipH="1">
            <a:off x="606170" y="5455310"/>
            <a:ext cx="4221011" cy="21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2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2867</Words>
  <Application>Microsoft Office PowerPoint</Application>
  <PresentationFormat>Grand écran</PresentationFormat>
  <Paragraphs>1297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Thème Office</vt:lpstr>
      <vt:lpstr>Instant-Learning  Storyboard</vt:lpstr>
      <vt:lpstr>Module : Utiliser le Helpdesk</vt:lpstr>
      <vt:lpstr>Module : Utiliser le Helpdesk – se connecter</vt:lpstr>
      <vt:lpstr>Module : Utiliser le Helpdesk – se connecter</vt:lpstr>
      <vt:lpstr>Module : Utiliser le Helpdesk – se connecter</vt:lpstr>
      <vt:lpstr>Module : Utiliser le Helpdesk - se connecter</vt:lpstr>
      <vt:lpstr>Module : Utiliser le Helpdesk -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 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 – Saisir une Hotline ou une demande</vt:lpstr>
      <vt:lpstr>Module : Utiliser le Helpdesk</vt:lpstr>
      <vt:lpstr>Présentation PowerPoint</vt:lpstr>
      <vt:lpstr>Module : Utiliser le Helpdesk -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 – Suivre une Hotline ou une demande</vt:lpstr>
      <vt:lpstr>Module : Utiliser le Helpdesk</vt:lpstr>
      <vt:lpstr>Présentation PowerPoint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  <vt:lpstr>Module : Exercice – Helpdesk – saisir une Hotline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69</cp:revision>
  <dcterms:created xsi:type="dcterms:W3CDTF">2015-12-08T13:32:54Z</dcterms:created>
  <dcterms:modified xsi:type="dcterms:W3CDTF">2015-12-10T15:29:00Z</dcterms:modified>
</cp:coreProperties>
</file>