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8" r:id="rId3"/>
    <p:sldId id="259" r:id="rId4"/>
    <p:sldId id="274" r:id="rId5"/>
    <p:sldId id="261" r:id="rId6"/>
    <p:sldId id="271" r:id="rId7"/>
    <p:sldId id="275" r:id="rId8"/>
    <p:sldId id="265" r:id="rId9"/>
    <p:sldId id="263" r:id="rId10"/>
    <p:sldId id="262" r:id="rId11"/>
    <p:sldId id="266" r:id="rId12"/>
    <p:sldId id="272" r:id="rId13"/>
    <p:sldId id="269" r:id="rId14"/>
    <p:sldId id="268" r:id="rId15"/>
    <p:sldId id="267" r:id="rId16"/>
    <p:sldId id="270" r:id="rId17"/>
    <p:sldId id="26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4CC26-16FC-41C3-B741-1D309F92D26C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4BFC-2B1E-43B6-AEB7-F7D664EE6A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68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6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8C12-17F3-4339-9531-DFBFF9CD81D2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9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D28C-8F87-4606-82FA-C9353AC15E25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07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FF25-AD3B-44B8-AEB5-3EAC1527F8CD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9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76E6-801A-4C46-8112-0A6F755287B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CE90-C28F-40FC-A502-3B1927CE04BD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00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2A34-7B79-406E-A81D-CF7AC0DD6B2E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1521-30FC-428F-A4EF-1C79880C1045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7F29-A673-42F5-A867-699BB578284B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1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B5AD-FDB7-4CC8-828A-2868604B5A26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6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E466-8C7E-4E2F-BCA6-8156C308B79F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B1D-4A72-46FD-A18B-18B13E8303F0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272-5A09-4C08-884B-1FC219982B67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2E0F-A9F5-4196-AE55-D6A8A1CE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4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 de Travail 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temps estimé total : 2’ 55’’ 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2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6810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Dans le bloc « Mes appli…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Page d’accueil de l’appli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005590" y="3185645"/>
            <a:ext cx="3403000" cy="5856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comment nous connecter à l’application «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Opievoy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» par exemple.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8507" y="4761784"/>
            <a:ext cx="2559048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vous, cliquez sur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Opievoy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pour l’ouvrir.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91932" y="3739661"/>
            <a:ext cx="2947267" cy="5730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lien est bien installé dans la première page du bloc « Mes applications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5262" y="1663320"/>
            <a:ext cx="3983937" cy="5824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Remarquez les petits carrés à droite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Ils indiquent qu’il existe plusieurs pages pour ce bloc.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71190" y="1790384"/>
            <a:ext cx="1999596" cy="2267266"/>
            <a:chOff x="171190" y="1790384"/>
            <a:chExt cx="1999596" cy="226726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41" y="1790384"/>
              <a:ext cx="1933845" cy="22672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1190" y="2196213"/>
              <a:ext cx="249224" cy="158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Cadre 28"/>
          <p:cNvSpPr/>
          <p:nvPr/>
        </p:nvSpPr>
        <p:spPr>
          <a:xfrm>
            <a:off x="232612" y="2615101"/>
            <a:ext cx="1850029" cy="36005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1638691" y="2795130"/>
            <a:ext cx="4541393" cy="2087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76949" y="2174096"/>
            <a:ext cx="2951537" cy="601746"/>
          </a:xfrm>
          <a:prstGeom prst="wedgeRectCallout">
            <a:avLst>
              <a:gd name="adj1" fmla="val -41621"/>
              <a:gd name="adj2" fmla="val 435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passer d’une page à l’autre il suffit de cliquer sur ces petits carrés.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10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91" y="1941071"/>
            <a:ext cx="589711" cy="422015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V="1">
            <a:off x="2082641" y="1790384"/>
            <a:ext cx="2922949" cy="361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82685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écran connexion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transitoire,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arrivée sur écran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52418" y="1841900"/>
            <a:ext cx="3608410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à nouveau le système qui vous reconnaît et vous connecte directement avec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90391" y="3070938"/>
            <a:ext cx="3277165" cy="5939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Ça y est ! Nous sommes dans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" y="2077592"/>
            <a:ext cx="2535056" cy="1841079"/>
          </a:xfrm>
          <a:prstGeom prst="rect">
            <a:avLst/>
          </a:prstGeom>
        </p:spPr>
      </p:pic>
      <p:sp>
        <p:nvSpPr>
          <p:cNvPr id="29" name="Cadre 28"/>
          <p:cNvSpPr/>
          <p:nvPr/>
        </p:nvSpPr>
        <p:spPr>
          <a:xfrm>
            <a:off x="1580652" y="2890343"/>
            <a:ext cx="352451" cy="1805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9465" y="5088577"/>
            <a:ext cx="3659016" cy="686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principe étant le même pour toute application, vous savez maintenant comment vous y connecter.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11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" y="2579507"/>
            <a:ext cx="3341282" cy="23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9703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4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4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06086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 45’’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3" y="1962575"/>
            <a:ext cx="2683804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comment nous connecter à la messagerie.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4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59143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retour portail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Opievoy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sur bloc  « mes appli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sur « Messagerie Outlook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04085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Repartons de notre portail OPIEVOY…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36844" y="3333071"/>
            <a:ext cx="2651322" cy="450653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le lien pour l’ouvrir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9310" y="2449456"/>
            <a:ext cx="3561429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et allons dans le  bloc « Mes applications », puis « Messagerie Outlook 2010 »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dre 28"/>
          <p:cNvSpPr/>
          <p:nvPr/>
        </p:nvSpPr>
        <p:spPr>
          <a:xfrm>
            <a:off x="721961" y="4671853"/>
            <a:ext cx="1820704" cy="28467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2228193" y="3689131"/>
            <a:ext cx="3055149" cy="1127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15</a:t>
            </a:fld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6654" y="2143239"/>
            <a:ext cx="2745106" cy="1846128"/>
            <a:chOff x="21601" y="525518"/>
            <a:chExt cx="7167653" cy="512858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" y="525518"/>
              <a:ext cx="7167653" cy="512858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44"/>
            <a:stretch/>
          </p:blipFill>
          <p:spPr>
            <a:xfrm>
              <a:off x="753194" y="3054144"/>
              <a:ext cx="5760000" cy="2562885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4" y="3554550"/>
            <a:ext cx="20383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28811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Page messagerie Outlook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 On est dans la boîte de dialogue login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icône « Outlook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926464" y="1838552"/>
            <a:ext cx="254639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avez bien ouvert votre messagerie Outlook.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86952" y="3119588"/>
            <a:ext cx="4167862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Profitons de l’occasion pour signaler que vous pouvez aussi accéder directement à votre messagerie 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 partir de votre écran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windows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91751" y="3950550"/>
            <a:ext cx="3080688" cy="448759"/>
          </a:xfrm>
          <a:prstGeom prst="wedgeRectCallout">
            <a:avLst>
              <a:gd name="adj1" fmla="val -50174"/>
              <a:gd name="adj2" fmla="val 718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…en faisant un double-clic sur l’icône « Messagerie Outlook 2010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3" y="3739328"/>
            <a:ext cx="2016330" cy="1438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464" y="4007462"/>
            <a:ext cx="638175" cy="5905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78254" y="5451051"/>
            <a:ext cx="3247061" cy="781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marque la fin de notre leçon sur la découverte du poste de travail. 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 de l’avoir suivie.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293551" y="2298706"/>
            <a:ext cx="2803966" cy="69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026357" y="3518038"/>
            <a:ext cx="2900107" cy="29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2358931" y="4078023"/>
            <a:ext cx="2906752" cy="223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16</a:t>
            </a:fld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" y="1912972"/>
            <a:ext cx="2626953" cy="15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- se connecter à la messagerie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9706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9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55968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8446" y="2486627"/>
            <a:ext cx="3286103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utiliser les principaux outils de travail du groupe OPIEVOY, après avoir démarré votre ordinateur,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4805" y="3221179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vous connecter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4381" y="3583971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réseau,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3957" y="3933791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portail de l’OPIEVOY,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533" y="4296583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3109" y="4659375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 à la messagerie.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4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7049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windows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login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écran de bienvenue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windows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Temps estimé</a:t>
                      </a:r>
                    </a:p>
                    <a:p>
                      <a:r>
                        <a:rPr lang="fr-F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1’ 05’’</a:t>
                      </a:r>
                      <a:endParaRPr lang="fr-FR" sz="18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138824" y="1987573"/>
            <a:ext cx="3471776" cy="8514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Après avoir démarré l’ordinateur, il vous faudra, pour ouvrir une séance de travail, saisir 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votre identifiant et votre mot de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passe…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3</a:t>
            </a:fld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28737" y="2219359"/>
            <a:ext cx="3485672" cy="2016418"/>
            <a:chOff x="106614" y="2173172"/>
            <a:chExt cx="3879050" cy="210312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9" t="26514" r="11264" b="21992"/>
            <a:stretch/>
          </p:blipFill>
          <p:spPr>
            <a:xfrm>
              <a:off x="106614" y="2173172"/>
              <a:ext cx="3879050" cy="21031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55857" y="3283797"/>
              <a:ext cx="1129950" cy="23544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22222" r="7472" b="35632"/>
          <a:stretch/>
        </p:blipFill>
        <p:spPr>
          <a:xfrm>
            <a:off x="77361" y="4915184"/>
            <a:ext cx="3485672" cy="1493084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8122638" y="2711186"/>
            <a:ext cx="3895319" cy="3049181"/>
            <a:chOff x="7772693" y="3307169"/>
            <a:chExt cx="4015895" cy="3191009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2373">
              <a:off x="7772693" y="3307169"/>
              <a:ext cx="4015895" cy="3191009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 rot="1139">
              <a:off x="8490152" y="3968791"/>
              <a:ext cx="2781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Pour votre information, lors </a:t>
              </a:r>
              <a:r>
                <a:rPr lang="fr-FR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</a:t>
              </a:r>
            </a:p>
            <a:p>
              <a:pPr algn="ctr"/>
              <a:r>
                <a:rPr lang="fr-FR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votre </a:t>
              </a:r>
              <a:r>
                <a:rPr lang="fr-FR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première connexion, le système a enregistré vos coordonnées.</a:t>
              </a:r>
            </a:p>
            <a:p>
              <a:pPr algn="ctr"/>
              <a:r>
                <a:rPr lang="fr-FR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Sauf cas particulier, lors de vos connexion suivantes, </a:t>
              </a:r>
              <a:r>
                <a:rPr lang="fr-FR" sz="12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il </a:t>
              </a:r>
              <a:r>
                <a:rPr lang="fr-FR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vous reconnaîtra et vous mènera directement dans le portail OPIEVOY.</a:t>
              </a:r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39" y="2487662"/>
            <a:ext cx="562053" cy="54300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656412" y="2774354"/>
            <a:ext cx="3821190" cy="546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valider avec la touche « Entrée » du clavier.</a:t>
            </a:r>
          </a:p>
        </p:txBody>
      </p:sp>
    </p:spTree>
    <p:extLst>
      <p:ext uri="{BB962C8B-B14F-4D97-AF65-F5344CB8AC3E}">
        <p14:creationId xmlns:p14="http://schemas.microsoft.com/office/powerpoint/2010/main" val="41261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473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windows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ctrl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alt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sup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Photo clavier (à revoir)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4889979" y="1789685"/>
            <a:ext cx="2412041" cy="5552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 cet écran apparaît à l’ouverture de l’ordinateur.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9" y="4707915"/>
            <a:ext cx="2663496" cy="12345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59310" y="2449456"/>
            <a:ext cx="3030823" cy="704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Appuyez en même temps sur les 3 touches du clavier comme  sur la photo.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droite 29"/>
          <p:cNvSpPr/>
          <p:nvPr/>
        </p:nvSpPr>
        <p:spPr>
          <a:xfrm rot="16885715">
            <a:off x="567148" y="5813213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4" name="Flèche droite 33"/>
          <p:cNvSpPr/>
          <p:nvPr/>
        </p:nvSpPr>
        <p:spPr>
          <a:xfrm rot="17052742">
            <a:off x="2428722" y="5366641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7" name="Flèche droite 16"/>
          <p:cNvSpPr/>
          <p:nvPr/>
        </p:nvSpPr>
        <p:spPr>
          <a:xfrm rot="17432660">
            <a:off x="155739" y="5812360"/>
            <a:ext cx="46270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938278" y="3126811"/>
            <a:ext cx="3080688" cy="448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 le clavier elles sont marquées :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CTRL (1), ALT (2) et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Suppr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(3).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61815" y="4247430"/>
            <a:ext cx="2819404" cy="7185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action va vous ramener à l’écran que nous avons vu précédemment et vous pourrez continuer.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21303" r="8621" b="39463"/>
          <a:stretch/>
        </p:blipFill>
        <p:spPr>
          <a:xfrm>
            <a:off x="41595" y="2280746"/>
            <a:ext cx="4167790" cy="16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8534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slide de transition connexion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153402" cy="673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Après avoir frappé la touche « Entrée », la procédure de connexion suit son cours...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7433" y="2523501"/>
            <a:ext cx="2814842" cy="6293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…et nous ouvre la page du portail Intranet de l’OPIEVOY.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4" y="2105011"/>
            <a:ext cx="3361068" cy="16254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6728" y="5191971"/>
            <a:ext cx="1611782" cy="487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01916" y="4075657"/>
            <a:ext cx="3034828" cy="6224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de démarrer votre ordinateur et vous êtes opérationnel.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" y="4214511"/>
            <a:ext cx="3151132" cy="22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:Découvrir le poste de travail – démarrer le pc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638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5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7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–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965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1’ 05’’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25382" y="196257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maintenant comment se connecter aux applications.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Découvrir le poste de travail - se connecter aux applications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38379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Sur page accueil portail OPIEVOY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Post-it sur roll over loupe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bloc « Mes appli…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83342" y="1933814"/>
            <a:ext cx="3513817" cy="756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arrivés dans la page d’accueil du portail OPIEVOY qui est un outil d’actualités et de communication interne.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76737" y="2817796"/>
            <a:ext cx="3010018" cy="548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Regardons plus précisément ce qui concerne les applications.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3342" y="3322336"/>
            <a:ext cx="2901016" cy="420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Elles se trouvent dans la liste du bloc « Mes applications »…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5737" y="3909590"/>
            <a:ext cx="3811421" cy="7098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…parce que vous avez installé les liens correspondants en utilisant le bouton « personnaliser » et en validant votre choix.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" y="4387758"/>
            <a:ext cx="1933845" cy="2267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03" y="5197949"/>
            <a:ext cx="862501" cy="13666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74" y="5224993"/>
            <a:ext cx="855941" cy="1339568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8565931" y="3909591"/>
            <a:ext cx="1826784" cy="148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500844" y="4242329"/>
            <a:ext cx="1782498" cy="1170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618186" y="4210942"/>
            <a:ext cx="2640283" cy="1117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dre 28"/>
          <p:cNvSpPr/>
          <p:nvPr/>
        </p:nvSpPr>
        <p:spPr>
          <a:xfrm>
            <a:off x="3571841" y="5118538"/>
            <a:ext cx="405422" cy="30480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adre 23"/>
          <p:cNvSpPr/>
          <p:nvPr/>
        </p:nvSpPr>
        <p:spPr>
          <a:xfrm>
            <a:off x="3024426" y="6217727"/>
            <a:ext cx="476418" cy="27659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2E0F-A9F5-4196-AE55-D6A8A1CE5BDA}" type="slidenum">
              <a:rPr lang="fr-FR" smtClean="0"/>
              <a:t>9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2175234"/>
            <a:ext cx="2631752" cy="18830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38" y="3667941"/>
            <a:ext cx="562053" cy="543001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 rot="292373">
            <a:off x="8947402" y="1812080"/>
            <a:ext cx="2911417" cy="2148065"/>
            <a:chOff x="4242573" y="2034671"/>
            <a:chExt cx="3674385" cy="245448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573" y="2034671"/>
              <a:ext cx="3674385" cy="2454489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 rot="21308766">
              <a:off x="4815818" y="2538561"/>
              <a:ext cx="2545065" cy="137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 vous ne savez pas comment créer un lien avec une application, regardez la leçon </a:t>
              </a:r>
              <a:r>
                <a:rPr lang="fr-FR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xxxx</a:t>
              </a:r>
              <a:r>
                <a:rPr lang="fr-F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utilisant le menu situé à gauche.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168163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1279</Words>
  <Application>Microsoft Office PowerPoint</Application>
  <PresentationFormat>Grand écran</PresentationFormat>
  <Paragraphs>559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Découvrir le poste de travail</vt:lpstr>
      <vt:lpstr>Module : Découvrir le poste de travail – démarrer le pc</vt:lpstr>
      <vt:lpstr>Module : Découvrir le poste de travail – démarrer le pc</vt:lpstr>
      <vt:lpstr>Module : Découvrir le poste de travail – démarrer le pc</vt:lpstr>
      <vt:lpstr>Module :Découvrir le poste de travail – démarrer le pc</vt:lpstr>
      <vt:lpstr>Présentation PowerPoint</vt:lpstr>
      <vt:lpstr>Module : Découvrir le poste de travail – se connecter aux applications</vt:lpstr>
      <vt:lpstr>Module : Découvrir le poste de travail - se connecter aux applications</vt:lpstr>
      <vt:lpstr>Module : Découvrir le poste de travail - se connecter aux applications</vt:lpstr>
      <vt:lpstr>Module : Découvrir le poste de travail - se connecter aux applications</vt:lpstr>
      <vt:lpstr>Module :Découvrir le poste de travail - se connecter aux applications</vt:lpstr>
      <vt:lpstr>Présentation PowerPoint</vt:lpstr>
      <vt:lpstr>Module : Découvrir le poste de travail – se connecter à la messagerie</vt:lpstr>
      <vt:lpstr>Module : Découvrir le poste de travail - se connecter à la messagerie</vt:lpstr>
      <vt:lpstr>Module : Découvrir le poste de travail - se connecter à la messagerie</vt:lpstr>
      <vt:lpstr>Module :Découvrir le poste de travail - se connecter à la messagerie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36</cp:revision>
  <dcterms:created xsi:type="dcterms:W3CDTF">2015-12-07T17:15:22Z</dcterms:created>
  <dcterms:modified xsi:type="dcterms:W3CDTF">2015-12-21T13:49:56Z</dcterms:modified>
</cp:coreProperties>
</file>