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71" r:id="rId6"/>
    <p:sldId id="264" r:id="rId7"/>
    <p:sldId id="265" r:id="rId8"/>
    <p:sldId id="263" r:id="rId9"/>
    <p:sldId id="262" r:id="rId10"/>
    <p:sldId id="266" r:id="rId11"/>
    <p:sldId id="272" r:id="rId12"/>
    <p:sldId id="269" r:id="rId13"/>
    <p:sldId id="268" r:id="rId14"/>
    <p:sldId id="267" r:id="rId15"/>
    <p:sldId id="270" r:id="rId16"/>
    <p:sldId id="260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6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E56A-D35D-450E-8B91-91F42E905C1F}" type="datetimeFigureOut">
              <a:rPr lang="fr-FR" smtClean="0"/>
              <a:t>10/12/2015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2E0F-A9F5-4196-AE55-D6A8A1CE5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59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E56A-D35D-450E-8B91-91F42E905C1F}" type="datetimeFigureOut">
              <a:rPr lang="fr-FR" smtClean="0"/>
              <a:t>10/12/2015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2E0F-A9F5-4196-AE55-D6A8A1CE5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07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E56A-D35D-450E-8B91-91F42E905C1F}" type="datetimeFigureOut">
              <a:rPr lang="fr-FR" smtClean="0"/>
              <a:t>10/12/2015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2E0F-A9F5-4196-AE55-D6A8A1CE5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09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E56A-D35D-450E-8B91-91F42E905C1F}" type="datetimeFigureOut">
              <a:rPr lang="fr-FR" smtClean="0"/>
              <a:t>10/12/2015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2E0F-A9F5-4196-AE55-D6A8A1CE5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49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E56A-D35D-450E-8B91-91F42E905C1F}" type="datetimeFigureOut">
              <a:rPr lang="fr-FR" smtClean="0"/>
              <a:t>10/12/2015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2E0F-A9F5-4196-AE55-D6A8A1CE5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00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E56A-D35D-450E-8B91-91F42E905C1F}" type="datetimeFigureOut">
              <a:rPr lang="fr-FR" smtClean="0"/>
              <a:t>10/12/2015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2E0F-A9F5-4196-AE55-D6A8A1CE5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80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E56A-D35D-450E-8B91-91F42E905C1F}" type="datetimeFigureOut">
              <a:rPr lang="fr-FR" smtClean="0"/>
              <a:t>10/12/2015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2E0F-A9F5-4196-AE55-D6A8A1CE5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31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E56A-D35D-450E-8B91-91F42E905C1F}" type="datetimeFigureOut">
              <a:rPr lang="fr-FR" smtClean="0"/>
              <a:t>10/12/2015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2E0F-A9F5-4196-AE55-D6A8A1CE5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11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E56A-D35D-450E-8B91-91F42E905C1F}" type="datetimeFigureOut">
              <a:rPr lang="fr-FR" smtClean="0"/>
              <a:t>10/12/2015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2E0F-A9F5-4196-AE55-D6A8A1CE5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76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E56A-D35D-450E-8B91-91F42E905C1F}" type="datetimeFigureOut">
              <a:rPr lang="fr-FR" smtClean="0"/>
              <a:t>10/12/2015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2E0F-A9F5-4196-AE55-D6A8A1CE5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98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E56A-D35D-450E-8B91-91F42E905C1F}" type="datetimeFigureOut">
              <a:rPr lang="fr-FR" smtClean="0"/>
              <a:t>10/12/2015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2E0F-A9F5-4196-AE55-D6A8A1CE5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81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FE56A-D35D-450E-8B91-91F42E905C1F}" type="datetimeFigureOut">
              <a:rPr lang="fr-FR" smtClean="0"/>
              <a:t>10/12/2015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52E0F-A9F5-4196-AE55-D6A8A1CE5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46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Instant-Learning  </a:t>
            </a:r>
            <a:r>
              <a:rPr lang="fr-FR" dirty="0" err="1" smtClean="0"/>
              <a:t>Storyboard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3600" dirty="0" smtClean="0"/>
              <a:t>Projet OPIEVOY Migration didacticiel</a:t>
            </a:r>
          </a:p>
          <a:p>
            <a:pPr algn="l"/>
            <a:endParaRPr lang="fr-FR" sz="1400" dirty="0" smtClean="0"/>
          </a:p>
          <a:p>
            <a:pPr algn="l"/>
            <a:r>
              <a:rPr lang="fr-FR" sz="1400" dirty="0" smtClean="0"/>
              <a:t>Chef de projet IL : P. MORIN</a:t>
            </a:r>
          </a:p>
          <a:p>
            <a:pPr algn="l"/>
            <a:r>
              <a:rPr lang="fr-FR" sz="1400" dirty="0" smtClean="0"/>
              <a:t>Chef de projet client : Brigitte LECHAPELIER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69729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le poste de travail - se connecter aux applications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560533"/>
              </p:ext>
            </p:extLst>
          </p:nvPr>
        </p:nvGraphicFramePr>
        <p:xfrm>
          <a:off x="2660073" y="1620982"/>
          <a:ext cx="9135917" cy="6294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11 : écran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Immoware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, id et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pw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saisis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« valider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12 : écran portail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Immoware</a:t>
                      </a: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L’écran est à changer par</a:t>
                      </a:r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 celui de la</a:t>
                      </a:r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 nouvelle version d’</a:t>
                      </a:r>
                      <a:r>
                        <a:rPr lang="fr-FR" sz="1100" dirty="0" err="1" smtClean="0">
                          <a:solidFill>
                            <a:srgbClr val="FF0000"/>
                          </a:solidFill>
                        </a:rPr>
                        <a:t>Immoware</a:t>
                      </a:r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4852418" y="1841900"/>
            <a:ext cx="1937265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Voilà qui est fait.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21050" y="2521840"/>
            <a:ext cx="2034443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vous de faire le nécessaire pour valider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43646" y="4245141"/>
            <a:ext cx="3277165" cy="5939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Très bien ! Nous sommes dans la page des menus de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l’application.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8" y="2077592"/>
            <a:ext cx="2535056" cy="1841079"/>
          </a:xfrm>
          <a:prstGeom prst="rect">
            <a:avLst/>
          </a:prstGeom>
        </p:spPr>
      </p:pic>
      <p:sp>
        <p:nvSpPr>
          <p:cNvPr id="29" name="Cadre 28"/>
          <p:cNvSpPr/>
          <p:nvPr/>
        </p:nvSpPr>
        <p:spPr>
          <a:xfrm>
            <a:off x="1580652" y="2890343"/>
            <a:ext cx="352451" cy="180595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776248" y="2659117"/>
            <a:ext cx="4288221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/>
          <p:cNvGrpSpPr/>
          <p:nvPr/>
        </p:nvGrpSpPr>
        <p:grpSpPr>
          <a:xfrm>
            <a:off x="61958" y="4168308"/>
            <a:ext cx="2598115" cy="2064400"/>
            <a:chOff x="147154" y="4232776"/>
            <a:chExt cx="3183477" cy="2261542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54" y="4232776"/>
              <a:ext cx="3183477" cy="226154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87669" y="4559569"/>
              <a:ext cx="1472404" cy="47977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5492865" y="5465010"/>
            <a:ext cx="3220209" cy="5798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Avec cet exemple, vous savez maintenant comment vous connecter à une application.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495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:Découvrir le poste de travail - se connecter à la messagerie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9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maintenant passer à la leçon suivante en utilisant le menu situé à gauche.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6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447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le poste de travail – se connecter à la messagerie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725666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13 : définition des objectifs de la leçon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25383" y="1962575"/>
            <a:ext cx="2683804" cy="6034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Voyons comment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connecter à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messagerie.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44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le poste de travail - se connecter à la messagerie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516851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14 : retour portail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Opievoy</a:t>
                      </a: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Zoom sur bloc  « mes appli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 « Messagerie Outlook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5283342" y="1933814"/>
            <a:ext cx="3040851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Repartons de notre portail OPIEVOY…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36844" y="3333071"/>
            <a:ext cx="2651322" cy="45065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sur le lien 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l’ouvrir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9310" y="2449456"/>
            <a:ext cx="3561429" cy="7048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 et allons dans le  bloc « Mes applications », puis « Messagerie Outlook 2010 »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2" y="2210120"/>
            <a:ext cx="2990323" cy="215727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54" y="3554550"/>
            <a:ext cx="2038350" cy="2352675"/>
          </a:xfrm>
          <a:prstGeom prst="rect">
            <a:avLst/>
          </a:prstGeom>
        </p:spPr>
      </p:pic>
      <p:sp>
        <p:nvSpPr>
          <p:cNvPr id="29" name="Cadre 28"/>
          <p:cNvSpPr/>
          <p:nvPr/>
        </p:nvSpPr>
        <p:spPr>
          <a:xfrm>
            <a:off x="721961" y="4671853"/>
            <a:ext cx="1820704" cy="284675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2228193" y="3689131"/>
            <a:ext cx="3055149" cy="1127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559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le poste de travail - se connecter à la messagerie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498589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15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Page messagerie Outlook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15 : On est dans la boîte de dialogue login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Zoom icône « Outlook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16 : on montre l’écran d’accueil de Office 365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À</a:t>
                      </a:r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 discuter :</a:t>
                      </a:r>
                    </a:p>
                    <a:p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Judicieux de faire référence à Office 365 sans en dire plus ?</a:t>
                      </a:r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4926464" y="1838552"/>
            <a:ext cx="2546391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avez bien ouvert votre messagerie Outlook.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75421" y="4622289"/>
            <a:ext cx="2934644" cy="499286"/>
          </a:xfrm>
          <a:prstGeom prst="wedgeRectCallout">
            <a:avLst>
              <a:gd name="adj1" fmla="val -46915"/>
              <a:gd name="adj2" fmla="val 9579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…ou en vous y connectant via la version web si vous y avez accès.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86952" y="3119588"/>
            <a:ext cx="4167862" cy="7048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Profitons de l’occasion pour signaler que vous pouvez aussi accéder directement à votre messagerie 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à partir de votre écran 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windows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...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91751" y="3950550"/>
            <a:ext cx="3080688" cy="448759"/>
          </a:xfrm>
          <a:prstGeom prst="wedgeRectCallout">
            <a:avLst>
              <a:gd name="adj1" fmla="val -50174"/>
              <a:gd name="adj2" fmla="val 7186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…en faisant un double-clic sur l’icône « Messagerie Outlook 2010 »…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33" y="3739328"/>
            <a:ext cx="2016330" cy="14383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464" y="4007462"/>
            <a:ext cx="638175" cy="5905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5" y="5261332"/>
            <a:ext cx="2695575" cy="14668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" y="1644743"/>
            <a:ext cx="2516191" cy="193082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678254" y="5451051"/>
            <a:ext cx="3247061" cy="7816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Ceci marque la fin de notre leçon sur la découverte du poste de travail. 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Merci de l’avoir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suivie.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H="1">
            <a:off x="2293551" y="2298706"/>
            <a:ext cx="2803966" cy="694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2026357" y="3518038"/>
            <a:ext cx="2900107" cy="290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2358931" y="4078023"/>
            <a:ext cx="2906752" cy="223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2565205" y="4974004"/>
            <a:ext cx="2361259" cy="1020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817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:Découvrir le poste de travail - se connecter à la messagerie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9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maintenant passer à la leçon suivante en utilisant le menu situé à gauche.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9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le poste de travail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 définition des objectifs de la leçon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25382" y="1962575"/>
            <a:ext cx="2982190" cy="6034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Bienvenue dans cette nouvelle leçon qui a pour objectif de :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8446" y="2486627"/>
            <a:ext cx="3286103" cy="6262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montrer comment utiliser les principaux outils de travail du groupe OPIEVOY, après avoir démarré votre ordinateur,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34805" y="3221179"/>
            <a:ext cx="2901016" cy="420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montrer comment vous connecter :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4381" y="3583971"/>
            <a:ext cx="2901016" cy="420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 réseau,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93957" y="3933791"/>
            <a:ext cx="2901016" cy="420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 portail de l’OPIEVOY,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23533" y="4296583"/>
            <a:ext cx="2901016" cy="420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à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53109" y="4659375"/>
            <a:ext cx="2901016" cy="420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 à la messagerie.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146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le poste de travail – démarrer le pc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425710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Photo clavier (à revoir) + touches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3 : On est dans la boîte de dialogue login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5283342" y="1933814"/>
            <a:ext cx="3040851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Après avoir démarré l’ordinateur, il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faut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ouvrir une séance de travail.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45" y="2413287"/>
            <a:ext cx="2663496" cy="123455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659310" y="2449456"/>
            <a:ext cx="3030823" cy="7048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Cela se fait en appuyant en même temps sur 3 touches du clavier comme vous pouvez le voir sur la photo.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lèche droite 29"/>
          <p:cNvSpPr/>
          <p:nvPr/>
        </p:nvSpPr>
        <p:spPr>
          <a:xfrm rot="16885715">
            <a:off x="702530" y="3617443"/>
            <a:ext cx="462702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34" name="Flèche droite 33"/>
          <p:cNvSpPr/>
          <p:nvPr/>
        </p:nvSpPr>
        <p:spPr>
          <a:xfrm rot="17052742">
            <a:off x="2520589" y="3083180"/>
            <a:ext cx="462702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7" name="Flèche droite 16"/>
          <p:cNvSpPr/>
          <p:nvPr/>
        </p:nvSpPr>
        <p:spPr>
          <a:xfrm rot="17432660">
            <a:off x="111083" y="3590547"/>
            <a:ext cx="462702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5938278" y="3126811"/>
            <a:ext cx="3080688" cy="44875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Sur le clavier elles sont marquées :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CTRL (1), ALT (2) et 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Suppr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(3).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07" y="4276292"/>
            <a:ext cx="2664162" cy="1270254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946528" y="3926780"/>
            <a:ext cx="3353509" cy="7185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Cette action va ouvrir une boîte de dialogue vous permettant de saisir votre identifiant et votre mot de passe.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166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le poste de travail – démarrer le pc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136829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4 : dialogue login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pw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saisis – apprenant clique OK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5 : portail OPIEVOY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Vérifier ici comment se passe</a:t>
                      </a:r>
                      <a:r>
                        <a:rPr lang="fr-FR" sz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l’ouverture du portail (SSO ?) ou 2</a:t>
                      </a:r>
                      <a:r>
                        <a:rPr lang="fr-FR" sz="1200" baseline="30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ème</a:t>
                      </a:r>
                      <a:r>
                        <a:rPr lang="fr-FR" sz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saisie ?</a:t>
                      </a:r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5283342" y="1933814"/>
            <a:ext cx="2967279" cy="4261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C’est ce que nous venons de faire.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06616" y="3213155"/>
            <a:ext cx="2438598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valider cette ouverture, cliquez sur « OK ».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13712" y="2447613"/>
            <a:ext cx="2890371" cy="499286"/>
          </a:xfrm>
          <a:prstGeom prst="wedgeRectCallout">
            <a:avLst>
              <a:gd name="adj1" fmla="val -46915"/>
              <a:gd name="adj2" fmla="val 9579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Attention, le nom de domaine ne doit jamais être modifié.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26601" y="4094082"/>
            <a:ext cx="3418613" cy="7048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ous voilà maintenant sur la page de connexion au portail Intranet de l’OPIEVOY.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67640" y="4743212"/>
            <a:ext cx="3080688" cy="44875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 vous suffit alors de l’ouvrir en 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xxxxxx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73" y="2108639"/>
            <a:ext cx="3246543" cy="138647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129" y="2360596"/>
            <a:ext cx="723900" cy="571500"/>
          </a:xfrm>
          <a:prstGeom prst="rect">
            <a:avLst/>
          </a:prstGeom>
        </p:spPr>
      </p:pic>
      <p:sp>
        <p:nvSpPr>
          <p:cNvPr id="29" name="Cadre 28"/>
          <p:cNvSpPr/>
          <p:nvPr/>
        </p:nvSpPr>
        <p:spPr>
          <a:xfrm>
            <a:off x="356162" y="2621390"/>
            <a:ext cx="2397548" cy="32551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2554014" y="2774731"/>
            <a:ext cx="25855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858814" y="3247697"/>
            <a:ext cx="3279227" cy="247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dre 23"/>
          <p:cNvSpPr/>
          <p:nvPr/>
        </p:nvSpPr>
        <p:spPr>
          <a:xfrm>
            <a:off x="2358975" y="3112547"/>
            <a:ext cx="699535" cy="328277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" y="3741622"/>
            <a:ext cx="4020912" cy="194458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446728" y="5191971"/>
            <a:ext cx="1611782" cy="487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254771" y="5616301"/>
            <a:ext cx="3034828" cy="5299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venez de démarrer votre ordinateur et vous êtes opérationnel. 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408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:Découvrir le poste de travail - se connecter à la messagerie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9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maintenant passer à la leçon suivante en utilisant le menu situé à gauche.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58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14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le poste de travail – se connecter aux applications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531044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6 : définition des objectifs de la leçon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25382" y="1962575"/>
            <a:ext cx="2982190" cy="6034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Voyons maintenant comment se connecter aux applications.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801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le poste de travail - se connecter aux applications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402283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7 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Sur page accueil portail OPIEVOY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Zoom bloc « Mes appli…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J’ai ajouté cette bulle et ces mini écrans pour faire un léger rappel sans trop insister car ce n’est pas le sujet</a:t>
                      </a:r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 mais ça peut répondre par anticipation à une interrogation.</a:t>
                      </a:r>
                    </a:p>
                    <a:p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On peut également faire un petit rappel ou renvoyer à une autre leçon par la loupe. A voir ensemble.</a:t>
                      </a:r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5283342" y="1933814"/>
            <a:ext cx="3513817" cy="7568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sommes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arrivés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dans la page d’accueil du portail OPIEVOY qui est un outil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d’actualités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et de communication interne.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76737" y="2817796"/>
            <a:ext cx="3010018" cy="5484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Regardons plus précisément ce qui concerne les applications.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2" y="2210120"/>
            <a:ext cx="2990323" cy="2157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283342" y="3322336"/>
            <a:ext cx="2901016" cy="420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Elles se trouvent dans la liste du bloc « Mes applications »…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85738" y="3909591"/>
            <a:ext cx="3727338" cy="6654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…parce que vous avez installé les liens correspondants en utilisant le bouton « personnaliser » et en validant votre choix.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" y="4387758"/>
            <a:ext cx="1933845" cy="22672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03" y="5197949"/>
            <a:ext cx="862501" cy="136661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874" y="5224993"/>
            <a:ext cx="855941" cy="1339568"/>
          </a:xfrm>
          <a:prstGeom prst="rect">
            <a:avLst/>
          </a:prstGeom>
        </p:spPr>
      </p:pic>
      <p:cxnSp>
        <p:nvCxnSpPr>
          <p:cNvPr id="13" name="Connecteur droit 12"/>
          <p:cNvCxnSpPr/>
          <p:nvPr/>
        </p:nvCxnSpPr>
        <p:spPr>
          <a:xfrm flipV="1">
            <a:off x="8565931" y="3909591"/>
            <a:ext cx="1826784" cy="148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3500844" y="4242329"/>
            <a:ext cx="1782498" cy="1170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2618186" y="4210942"/>
            <a:ext cx="2640283" cy="1117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dre 28"/>
          <p:cNvSpPr/>
          <p:nvPr/>
        </p:nvSpPr>
        <p:spPr>
          <a:xfrm>
            <a:off x="3571841" y="5118538"/>
            <a:ext cx="405422" cy="30480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Cadre 23"/>
          <p:cNvSpPr/>
          <p:nvPr/>
        </p:nvSpPr>
        <p:spPr>
          <a:xfrm>
            <a:off x="3024426" y="6217727"/>
            <a:ext cx="476418" cy="27659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816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le poste de travail - se connecter aux applications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581801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8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Dans le bloc « Mes appli…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10 : Page d’accueil de l’appli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Immoware</a:t>
                      </a: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 « 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Immoware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5283342" y="1903383"/>
            <a:ext cx="3403000" cy="5856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Voyons comment nous connecter à l’application « 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Opievoy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» par exemple.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69338" y="3382084"/>
            <a:ext cx="2559048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C’est à vous, cliquez sur « 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Opievoy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pour l’ouvrir.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74851" y="2666421"/>
            <a:ext cx="2377287" cy="5730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 lien existe bien dans le bloc « Mes applications ».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69355" y="4261918"/>
            <a:ext cx="3080688" cy="58244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y sommes. La page d’accueil de l’application « 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» s’est ouverte.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171190" y="1790384"/>
            <a:ext cx="1999596" cy="2267266"/>
            <a:chOff x="171190" y="1790384"/>
            <a:chExt cx="1999596" cy="2267266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941" y="1790384"/>
              <a:ext cx="1933845" cy="226726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71190" y="2196213"/>
              <a:ext cx="249224" cy="158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9" name="Cadre 28"/>
          <p:cNvSpPr/>
          <p:nvPr/>
        </p:nvSpPr>
        <p:spPr>
          <a:xfrm>
            <a:off x="232612" y="2615101"/>
            <a:ext cx="1850029" cy="36005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H="1" flipV="1">
            <a:off x="1639614" y="2764221"/>
            <a:ext cx="4829724" cy="756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0" y="4385509"/>
            <a:ext cx="2989745" cy="213826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509073" y="4981195"/>
            <a:ext cx="2951537" cy="601746"/>
          </a:xfrm>
          <a:prstGeom prst="wedgeRectCallout">
            <a:avLst>
              <a:gd name="adj1" fmla="val -41265"/>
              <a:gd name="adj2" fmla="val 7673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 ne nous reste plus qu’à saisir nos identifiant et mot de passe.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2699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1232</Words>
  <Application>Microsoft Office PowerPoint</Application>
  <PresentationFormat>Grand écran</PresentationFormat>
  <Paragraphs>535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Thème Office</vt:lpstr>
      <vt:lpstr>Instant-Learning  Storyboard</vt:lpstr>
      <vt:lpstr>Module : Découvrir le poste de travail</vt:lpstr>
      <vt:lpstr>Module : Découvrir le poste de travail – démarrer le pc</vt:lpstr>
      <vt:lpstr>Module : Découvrir le poste de travail – démarrer le pc</vt:lpstr>
      <vt:lpstr>Module :Découvrir le poste de travail - se connecter à la messagerie</vt:lpstr>
      <vt:lpstr>Présentation PowerPoint</vt:lpstr>
      <vt:lpstr>Module : Découvrir le poste de travail – se connecter aux applications</vt:lpstr>
      <vt:lpstr>Module : Découvrir le poste de travail - se connecter aux applications</vt:lpstr>
      <vt:lpstr>Module : Découvrir le poste de travail - se connecter aux applications</vt:lpstr>
      <vt:lpstr>Module : Découvrir le poste de travail - se connecter aux applications</vt:lpstr>
      <vt:lpstr>Module :Découvrir le poste de travail - se connecter à la messagerie</vt:lpstr>
      <vt:lpstr>Présentation PowerPoint</vt:lpstr>
      <vt:lpstr>Module : Découvrir le poste de travail – se connecter à la messagerie</vt:lpstr>
      <vt:lpstr>Module : Découvrir le poste de travail - se connecter à la messagerie</vt:lpstr>
      <vt:lpstr>Module : Découvrir le poste de travail - se connecter à la messagerie</vt:lpstr>
      <vt:lpstr>Module :Découvrir le poste de travail - se connecter à la messagerie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Formation4</dc:creator>
  <cp:lastModifiedBy>Formation4</cp:lastModifiedBy>
  <cp:revision>19</cp:revision>
  <dcterms:created xsi:type="dcterms:W3CDTF">2015-12-07T17:15:22Z</dcterms:created>
  <dcterms:modified xsi:type="dcterms:W3CDTF">2015-12-10T15:33:40Z</dcterms:modified>
</cp:coreProperties>
</file>