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63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49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42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29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88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8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59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31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19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90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32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4475-321A-44B2-9A9A-A3DDBA1BA472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9108-C795-4E2F-810A-37FF1EFAC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9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052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OPIEVOY Mise à jour didacticiel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627586"/>
            <a:ext cx="9144000" cy="3100552"/>
          </a:xfrm>
        </p:spPr>
        <p:txBody>
          <a:bodyPr>
            <a:normAutofit/>
          </a:bodyPr>
          <a:lstStyle/>
          <a:p>
            <a:r>
              <a:rPr lang="fr-FR" sz="1600" dirty="0" smtClean="0"/>
              <a:t>Nous vous présentons 4 écrans type ci-après :</a:t>
            </a:r>
          </a:p>
          <a:p>
            <a:endParaRPr lang="fr-FR" sz="1600" dirty="0" smtClean="0"/>
          </a:p>
          <a:p>
            <a:pPr algn="l"/>
            <a:r>
              <a:rPr lang="fr-FR" sz="1600" dirty="0" smtClean="0"/>
              <a:t>P. 2, page de démarrage avec description des objectifs de la leçon ou de la séquence.</a:t>
            </a:r>
          </a:p>
          <a:p>
            <a:pPr algn="l"/>
            <a:r>
              <a:rPr lang="fr-FR" sz="1600" dirty="0" smtClean="0"/>
              <a:t>P. 3 et 4, page type d’une séquence, le fond reste le même que dans la page de démarrage mais il est estompé, la place est laissée au maximum à l’animation mais on évite le fond blanc ou gris.</a:t>
            </a:r>
          </a:p>
          <a:p>
            <a:pPr algn="l"/>
            <a:r>
              <a:rPr lang="fr-FR" sz="1600" dirty="0" smtClean="0"/>
              <a:t>P. 5, page de fin de leçon ou de séquence, on retrouve le fond de la page de démarrage.</a:t>
            </a:r>
          </a:p>
          <a:p>
            <a:pPr algn="l"/>
            <a:r>
              <a:rPr lang="fr-FR" sz="1600" dirty="0" smtClean="0"/>
              <a:t>Les bulles vertes sont réservées aux explications et aux actions faites par le formateur virtuel.</a:t>
            </a:r>
          </a:p>
          <a:p>
            <a:pPr algn="l"/>
            <a:r>
              <a:rPr lang="fr-FR" sz="1600" dirty="0" smtClean="0"/>
              <a:t>Les bulles oranges sont réservées aux actions à faire par l’apprenant.</a:t>
            </a:r>
          </a:p>
          <a:p>
            <a:pPr algn="l"/>
            <a:r>
              <a:rPr lang="fr-FR" sz="1600" dirty="0" smtClean="0"/>
              <a:t>Les polices sont en Arial et les couleurs sont au plus proche de la charte graphique.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769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271022"/>
            <a:ext cx="9754961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0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1" y="256732"/>
            <a:ext cx="9840698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9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237679"/>
            <a:ext cx="9764488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5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93" y="266258"/>
            <a:ext cx="9774014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778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144</Words>
  <Application>Microsoft Office PowerPoint</Application>
  <PresentationFormat>Grand écran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OPIEVOY Mise à jour didacticiel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OPIEVOY Mise à jour didacticiel</dc:title>
  <dc:creator>Formation4</dc:creator>
  <cp:lastModifiedBy>Formation4</cp:lastModifiedBy>
  <cp:revision>4</cp:revision>
  <dcterms:created xsi:type="dcterms:W3CDTF">2015-12-21T11:01:07Z</dcterms:created>
  <dcterms:modified xsi:type="dcterms:W3CDTF">2015-12-21T12:03:47Z</dcterms:modified>
</cp:coreProperties>
</file>